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7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577328-1C57-49DB-8270-B709601725F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E98FC-FE26-4FD8-B568-B2FA014A209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Articles of Confederation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Congress had the Power to Pass Laws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Congress had no authority to enforce its laws. Laws would be enforced by the States if they were willing.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Limitations Placed on the Congress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Could not regulate trade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Could not tax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executive authority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court system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384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Articles are adopted and a new nation is born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Maryland refused to adopt the articles until all states gave up their claims on land west of the Appalachians. They did and in 1781 the articles take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Accomplishments Under the Articles of Confederation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Northwest Ordinance provided a method for new states to be admitted to the union and outlawed slavery in the territory.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Accomplishments under the Articles of Confederation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a territory had a free population of 60,000 it could apply to congress for admission as a state equal to the existing 13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/>
              <a:t>Accomplishments under the Articles of Confederation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land ordinance of 1785 divides the Northwest territory into townships and sections. Sections sell for $640 ($1 per acre then or around $14 in today’s money).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/>
              <a:t>Accomplishments under the Articles of Confederation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township consisted of 36 one square mile sections. One section per township was set aside to support public schools.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Weaknesses in the Articles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articles did not give congress the right to resolve disputes between the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Weaknesses in the Articles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Although given the authority to coin money, the congress had no way to raise revenue and was deeply in debt making its </a:t>
            </a:r>
            <a:r>
              <a:rPr lang="en-US" smtClean="0"/>
              <a:t>coinage worthless.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Weaknesses in the Articles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new nation was weak. </a:t>
            </a:r>
            <a:endParaRPr lang="en-US" dirty="0"/>
          </a:p>
          <a:p>
            <a:r>
              <a:rPr lang="en-US" dirty="0" smtClean="0"/>
              <a:t>Britain refused to withdraw from the Ohio valley.</a:t>
            </a:r>
          </a:p>
          <a:p>
            <a:r>
              <a:rPr lang="en-US" dirty="0" smtClean="0"/>
              <a:t>Spain closed the port of New Orleans to American commerce.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SWUT – The Articles of Confederation created a weak central government and a loose alliance of independent states.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54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the war the new nation entered a period of economic depression.</a:t>
            </a:r>
          </a:p>
          <a:p>
            <a:r>
              <a:rPr lang="en-US" dirty="0" smtClean="0"/>
              <a:t>Congress was powerless to do anything to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farmers returned from the army to their fields, crop supplies rose while the demand fell.</a:t>
            </a:r>
          </a:p>
          <a:p>
            <a:r>
              <a:rPr lang="en-US" dirty="0" smtClean="0"/>
              <a:t>As a result, the prices for farm products fell.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same time in Massachusetts, government raised taxes.</a:t>
            </a:r>
          </a:p>
          <a:p>
            <a:r>
              <a:rPr lang="en-US" dirty="0" smtClean="0"/>
              <a:t>Farmers who were already hurting couldn’t pay the increased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Massachusetts began to seize the farms of those who were delinquent on their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Angry farmers led by Daniel Shays, a Patriot war hero, took up arms to prevent the government from seizing farms.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60785"/>
            <a:ext cx="238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Shay’s Rebellion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Massachusetts had to call out the militia to put down the rebellion.</a:t>
            </a:r>
          </a:p>
          <a:p>
            <a:r>
              <a:rPr lang="en-US" dirty="0" smtClean="0"/>
              <a:t>This convinced many of the need for a stronger national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Articles of Confederation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Attempt to Revise the Articles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May of 1787, a convention was called to strengthen the articles.</a:t>
            </a:r>
          </a:p>
          <a:p>
            <a:r>
              <a:rPr lang="en-US" dirty="0" smtClean="0"/>
              <a:t>Instead they completely rewrote the constitution.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Harlow Solid Italic" panose="04030604020F02020D02" pitchFamily="82" charset="0"/>
              </a:rPr>
              <a:t>The end of the confederation, the beginning of the Federal Union.</a:t>
            </a:r>
            <a:endParaRPr lang="en-US" sz="6000" dirty="0">
              <a:latin typeface="Harlow Solid Italic" panose="04030604020F02020D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067050" cy="198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forming new governments, most states wrote constitutions. These outlined the laws, principles, organizations and processes of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States Bills of Rights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Virginia and some other states also included a Bill of Rights. A document listing freedoms that the government promised to protect.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Need for a National Government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Delegates to the  second continental congress determined that there needed to be a national government to prosecute the war for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Need for a National Government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1777 they approved the Articles of Confederation, creating a very loose alliance of 13 independent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the Articles each state could send however many delegates they wanted but each state would have one vote.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7047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Congressional Powers</a:t>
            </a:r>
          </a:p>
          <a:p>
            <a:endParaRPr lang="en-US" sz="2400" dirty="0"/>
          </a:p>
          <a:p>
            <a:r>
              <a:rPr lang="en-US" sz="2400" dirty="0" smtClean="0"/>
              <a:t>Under the Articles the Congress had the Following Powers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Declare War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Appoint Military Officers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Coin Money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Manage Foreign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Congress had the Power to Pass Law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laws passed by congress had to be ratified by nine of the states before they would take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425</TotalTime>
  <Words>761</Words>
  <Application>Microsoft Office PowerPoint</Application>
  <PresentationFormat>On-screen Show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Lesson 1</vt:lpstr>
      <vt:lpstr>Objective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The Articles of Confederation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Miller</dc:creator>
  <cp:lastModifiedBy>Teacher</cp:lastModifiedBy>
  <cp:revision>11</cp:revision>
  <dcterms:created xsi:type="dcterms:W3CDTF">2015-12-10T03:57:14Z</dcterms:created>
  <dcterms:modified xsi:type="dcterms:W3CDTF">2015-12-11T21:58:48Z</dcterms:modified>
</cp:coreProperties>
</file>