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5" r:id="rId9"/>
    <p:sldId id="282" r:id="rId10"/>
    <p:sldId id="297" r:id="rId11"/>
    <p:sldId id="296" r:id="rId12"/>
  </p:sldIdLst>
  <p:sldSz cx="9144000" cy="6400800"/>
  <p:notesSz cx="9305925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4660"/>
  </p:normalViewPr>
  <p:slideViewPr>
    <p:cSldViewPr>
      <p:cViewPr>
        <p:scale>
          <a:sx n="72" d="100"/>
          <a:sy n="72" d="100"/>
        </p:scale>
        <p:origin x="-1944" y="-528"/>
      </p:cViewPr>
      <p:guideLst>
        <p:guide orient="horz" pos="20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32567" cy="3509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1205" y="1"/>
            <a:ext cx="4032567" cy="3509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B08C0F90-3616-4B43-9D03-2F5C2A5563B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67711"/>
            <a:ext cx="4032567" cy="3509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1205" y="6667711"/>
            <a:ext cx="4032567" cy="3509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F6FBBF75-DC1C-428B-8763-FDB3A908A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5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32567" cy="35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3" rIns="93287" bIns="466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1205" y="1"/>
            <a:ext cx="4032567" cy="35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3" rIns="93287" bIns="466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73363" y="527050"/>
            <a:ext cx="3759200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93" y="3334465"/>
            <a:ext cx="7444740" cy="315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3" rIns="93287" bIns="46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67711"/>
            <a:ext cx="4032567" cy="35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3" rIns="93287" bIns="466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1205" y="6667711"/>
            <a:ext cx="4032567" cy="350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87" tIns="46643" rIns="93287" bIns="466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55FEB5E-EB73-43BE-BCEA-EADCAEFD69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3537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ED88F-C417-40A7-B9AC-20E8BBC4517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794DF-5027-44A0-AE92-F7DBFAA92DA9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BE546-0A86-4937-B9E4-362C9FA51DE7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8BBF7-1EC5-42B2-AF64-5BD87A2C12D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9CDA3-4FB9-4C9E-9D03-BC396C5839B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5CADD-EFA8-441A-9A7B-FFE0BA6326C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D1DCC-1425-4616-8F90-E363FAD8B2F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6DA71-2B74-4C46-931A-904C48A3C81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1D6B7-2048-465C-A074-60E435523CA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C31AA-F7A6-47C9-A64F-7312BF6268E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03F47-6DEE-4A91-B707-71B2072FF5BC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73363" y="527050"/>
            <a:ext cx="3759200" cy="2632075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397"/>
            <a:ext cx="777240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7120"/>
            <a:ext cx="640080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3E68-B7C7-4A13-87AB-FE2636B681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13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EC59-B370-4D5D-8956-0A44AF0BE6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6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6329"/>
            <a:ext cx="2057400" cy="54614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329"/>
            <a:ext cx="6019800" cy="54614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3224-7CE0-43B7-B34F-53562157BE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926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13361"/>
            <a:ext cx="8510588" cy="1237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8" y="1564643"/>
            <a:ext cx="4194175" cy="41279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564643"/>
            <a:ext cx="4194175" cy="41279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5828877"/>
            <a:ext cx="2286000" cy="444501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828877"/>
            <a:ext cx="2895600" cy="444501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828877"/>
            <a:ext cx="2286000" cy="444501"/>
          </a:xfrm>
        </p:spPr>
        <p:txBody>
          <a:bodyPr/>
          <a:lstStyle>
            <a:lvl1pPr>
              <a:defRPr/>
            </a:lvl1pPr>
          </a:lstStyle>
          <a:p>
            <a:fld id="{6E71D44E-6C0A-4395-8B66-30FFC980C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399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13361"/>
            <a:ext cx="8510588" cy="1237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8" y="1564643"/>
            <a:ext cx="4194175" cy="41279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3" y="1564641"/>
            <a:ext cx="4194175" cy="19928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3" y="3699724"/>
            <a:ext cx="4194175" cy="19928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5828877"/>
            <a:ext cx="2286000" cy="444501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5828877"/>
            <a:ext cx="2895600" cy="444501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5828877"/>
            <a:ext cx="2286000" cy="444501"/>
          </a:xfrm>
        </p:spPr>
        <p:txBody>
          <a:bodyPr/>
          <a:lstStyle>
            <a:lvl1pPr>
              <a:defRPr/>
            </a:lvl1pPr>
          </a:lstStyle>
          <a:p>
            <a:fld id="{5FB16F74-7EE6-4837-A8D0-175D3480BB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54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E2F20-B8F6-4476-BC24-93E3CC37C7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38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13107"/>
            <a:ext cx="7772400" cy="12712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2932"/>
            <a:ext cx="7772400" cy="1400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790EF-3216-48EA-87D5-4CF935D4ED3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4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3521"/>
            <a:ext cx="4038600" cy="4224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3521"/>
            <a:ext cx="4038600" cy="42242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1F351-6744-4A9C-BBE0-E1C6403345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80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2772"/>
            <a:ext cx="4040188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9883"/>
            <a:ext cx="4040188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32772"/>
            <a:ext cx="4041775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29883"/>
            <a:ext cx="4041775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E078-F206-4D23-A9FC-23E776443E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51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AECD-F3C3-4CF8-87DB-4AC13A7F535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67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8E31E-DB44-445A-BA89-044BAC9D92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70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54847"/>
            <a:ext cx="3008313" cy="10845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4847"/>
            <a:ext cx="5111750" cy="54629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39427"/>
            <a:ext cx="3008313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5E33-05D3-4E53-B81E-358FC87567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54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80560"/>
            <a:ext cx="5486400" cy="5289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923"/>
            <a:ext cx="5486400" cy="384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09515"/>
            <a:ext cx="5486400" cy="751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64A-4A7B-4B78-BE39-E86BDF0D677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56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6329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3521"/>
            <a:ext cx="8229600" cy="4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32594"/>
            <a:ext cx="21336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32594"/>
            <a:ext cx="28956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32594"/>
            <a:ext cx="21336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BCB74-E8E5-4281-901A-5059DD1E05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19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ws.noaa.gov/pa/aboutnw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685800" y="1778000"/>
            <a:ext cx="7391400" cy="2711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44450" cap="rnd">
                  <a:solidFill>
                    <a:srgbClr val="000099"/>
                  </a:solidFill>
                  <a:prstDash val="sysDot"/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Jester"/>
              </a:rPr>
              <a:t>Weather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Two sources of forecasting weather</a:t>
            </a: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dirty="0" smtClean="0"/>
              <a:t>__________________________________________</a:t>
            </a:r>
          </a:p>
          <a:p>
            <a:pPr lvl="1"/>
            <a:r>
              <a:rPr lang="en-US" altLang="en-US" sz="2400" dirty="0" smtClean="0"/>
              <a:t>__________________________________________</a:t>
            </a:r>
            <a:endParaRPr lang="en-US" altLang="en-US" sz="2400" dirty="0"/>
          </a:p>
          <a:p>
            <a:pPr lvl="1"/>
            <a:endParaRPr lang="en-US" altLang="en-US" sz="2400" dirty="0"/>
          </a:p>
        </p:txBody>
      </p:sp>
      <p:pic>
        <p:nvPicPr>
          <p:cNvPr id="89096" name="Picture 8" descr="NWS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266" y="1565275"/>
            <a:ext cx="2062043" cy="199231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9097" name="Picture 9" descr="nws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799" y="3700463"/>
            <a:ext cx="2722977" cy="1992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9098" name="WordArt 10"/>
          <p:cNvSpPr>
            <a:spLocks noChangeArrowheads="1" noChangeShapeType="1" noTextEdit="1"/>
          </p:cNvSpPr>
          <p:nvPr/>
        </p:nvSpPr>
        <p:spPr bwMode="auto">
          <a:xfrm>
            <a:off x="1066800" y="284480"/>
            <a:ext cx="6705600" cy="120904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 normalizeH="1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Heather"/>
              </a:rPr>
              <a:t>NWS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Isobars</a:t>
            </a:r>
          </a:p>
        </p:txBody>
      </p:sp>
      <p:sp>
        <p:nvSpPr>
          <p:cNvPr id="87044" name="Rectangle 4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dirty="0"/>
              <a:t>Isobars-connect points of the </a:t>
            </a:r>
            <a:r>
              <a:rPr lang="en-US" altLang="en-US" sz="2800" dirty="0" smtClean="0"/>
              <a:t>“_________”</a:t>
            </a:r>
            <a:endParaRPr lang="en-US" altLang="en-US" sz="2800" dirty="0"/>
          </a:p>
          <a:p>
            <a:r>
              <a:rPr lang="en-US" altLang="en-US" sz="2800" dirty="0"/>
              <a:t>Examples: temperature and wind speed</a:t>
            </a:r>
          </a:p>
          <a:p>
            <a:r>
              <a:rPr lang="en-US" altLang="en-US" sz="2800" dirty="0"/>
              <a:t>The further away the lines the lower the wind speed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6600" dirty="0">
                <a:solidFill>
                  <a:srgbClr val="0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5252F6"/>
                    </a:outerShdw>
                  </a:cont>
                  <a:cont type="tree" name="">
                    <a:effect ref="fillLine"/>
                    <a:outerShdw dist="38100" dir="2700000" algn="tl">
                      <a:srgbClr val="000062"/>
                    </a:outerShdw>
                  </a:cont>
                  <a:effect ref="fillLine"/>
                </a:effectDag>
              </a:rPr>
              <a:t>What is weather?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en-US" dirty="0"/>
              <a:t> Refers </a:t>
            </a:r>
            <a:r>
              <a:rPr lang="en-US" altLang="en-US" dirty="0" smtClean="0"/>
              <a:t>to __________________________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___________________________________.</a:t>
            </a:r>
            <a:endParaRPr lang="en-US" altLang="en-US" dirty="0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en-US" dirty="0"/>
              <a:t> The one thing that you can talk to anybody 	about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en-US" dirty="0"/>
              <a:t> If you don’t like the weather just wait around 	it will </a:t>
            </a:r>
            <a:r>
              <a:rPr lang="en-US" altLang="en-US" dirty="0" smtClean="0"/>
              <a:t>change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en-US" dirty="0" smtClean="0"/>
              <a:t>What </a:t>
            </a:r>
            <a:r>
              <a:rPr lang="en-US" altLang="en-US" dirty="0"/>
              <a:t>are some of the factors that affect the 	weather?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>
                <a:solidFill>
                  <a:srgbClr val="0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5252F6"/>
                    </a:outerShdw>
                  </a:cont>
                  <a:cont type="tree" name="">
                    <a:effect ref="fillLine"/>
                    <a:outerShdw dist="38100" dir="2700000" algn="tl">
                      <a:srgbClr val="000062"/>
                    </a:outerShdw>
                  </a:cont>
                  <a:effect ref="fillLine"/>
                </a:effectDag>
              </a:rPr>
              <a:t>Air Temperature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3" y="2346960"/>
            <a:ext cx="4194175" cy="206248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en-US" sz="2800" dirty="0"/>
              <a:t>Temperature is </a:t>
            </a:r>
            <a:r>
              <a:rPr lang="en-US" altLang="en-US" sz="2800" dirty="0" smtClean="0"/>
              <a:t>________________________________________________________________________________.</a:t>
            </a:r>
            <a:endParaRPr lang="en-US" altLang="en-US" sz="2800" dirty="0"/>
          </a:p>
        </p:txBody>
      </p:sp>
      <p:pic>
        <p:nvPicPr>
          <p:cNvPr id="9220" name="Picture 4" descr="MCj0149862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422400"/>
            <a:ext cx="2224088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>
                <a:solidFill>
                  <a:srgbClr val="0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5252F6"/>
                    </a:outerShdw>
                  </a:cont>
                  <a:cont type="tree" name="">
                    <a:effect ref="fillLine"/>
                    <a:outerShdw dist="38100" dir="2700000" algn="tl">
                      <a:srgbClr val="000062"/>
                    </a:outerShdw>
                  </a:cont>
                  <a:effect ref="fillLine"/>
                </a:effectDag>
              </a:rPr>
              <a:t>Wind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   ________________________________________; </a:t>
            </a:r>
          </a:p>
          <a:p>
            <a:r>
              <a:rPr lang="en-US" altLang="en-US" sz="2800" i="1" dirty="0" smtClean="0"/>
              <a:t>especially</a:t>
            </a:r>
            <a:r>
              <a:rPr lang="en-US" altLang="en-US" sz="2800" dirty="0" smtClean="0"/>
              <a:t> </a:t>
            </a:r>
            <a:r>
              <a:rPr lang="en-US" altLang="en-US" sz="2800" b="1" dirty="0"/>
              <a:t>:</a:t>
            </a:r>
            <a:r>
              <a:rPr lang="en-US" altLang="en-US" sz="2800" dirty="0"/>
              <a:t> the earth's air or the gas surrounding a planet in natural motion horizontally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Humidity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en-US" dirty="0" smtClean="0"/>
              <a:t>The __________________________________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___________</a:t>
            </a:r>
            <a:endParaRPr lang="en-US" altLang="en-US" dirty="0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en-US" u="sng" dirty="0"/>
              <a:t>Relative Humidity</a:t>
            </a:r>
            <a:r>
              <a:rPr lang="en-US" altLang="en-US" dirty="0"/>
              <a:t> -is a measure of the amount of </a:t>
            </a:r>
            <a:r>
              <a:rPr lang="en-US" altLang="en-US" dirty="0" smtClean="0"/>
              <a:t>__________________________________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_____________________at </a:t>
            </a:r>
            <a:r>
              <a:rPr lang="en-US" altLang="en-US" dirty="0"/>
              <a:t>a specific </a:t>
            </a:r>
            <a:r>
              <a:rPr lang="en-US" altLang="en-US" dirty="0" smtClean="0"/>
              <a:t>             temperature.</a:t>
            </a:r>
            <a:endParaRPr lang="en-US" alt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>
                <a:solidFill>
                  <a:srgbClr val="000000"/>
                </a:solidFill>
                <a:effectDag name="">
                  <a:cont type="tree" name="">
                    <a:effect ref="fillLine"/>
                    <a:outerShdw dist="38100" dir="13500000" algn="br">
                      <a:srgbClr val="5252F6"/>
                    </a:outerShdw>
                  </a:cont>
                  <a:cont type="tree" name="">
                    <a:effect ref="fillLine"/>
                    <a:outerShdw dist="38100" dir="2700000" algn="tl">
                      <a:srgbClr val="000062"/>
                    </a:outerShdw>
                  </a:cont>
                  <a:effect ref="fillLine"/>
                </a:effectDag>
                <a:latin typeface="Chaucer" pitchFamily="2" charset="0"/>
              </a:rPr>
              <a:t>Clouds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564643"/>
            <a:ext cx="8540750" cy="4127923"/>
          </a:xfrm>
        </p:spPr>
        <p:txBody>
          <a:bodyPr/>
          <a:lstStyle/>
          <a:p>
            <a:r>
              <a:rPr lang="en-US" altLang="en-US" dirty="0"/>
              <a:t>Masses </a:t>
            </a:r>
            <a:r>
              <a:rPr lang="en-US" altLang="en-US" dirty="0" smtClean="0"/>
              <a:t>________________________________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______________________________________.</a:t>
            </a:r>
            <a:endParaRPr lang="en-US" altLang="en-US" dirty="0"/>
          </a:p>
          <a:p>
            <a:r>
              <a:rPr lang="en-US" altLang="en-US" dirty="0"/>
              <a:t>Three main types are cirrus, cumulus, and stratus.</a:t>
            </a:r>
          </a:p>
          <a:p>
            <a:r>
              <a:rPr lang="en-US" altLang="en-US" dirty="0"/>
              <a:t>Other clouds are a mixture of these three main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Precipitation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Water </a:t>
            </a:r>
            <a:r>
              <a:rPr lang="en-US" altLang="en-US" dirty="0" smtClean="0"/>
              <a:t>_______________________________.</a:t>
            </a:r>
            <a:endParaRPr lang="en-US" altLang="en-US" dirty="0"/>
          </a:p>
          <a:p>
            <a:r>
              <a:rPr lang="en-US" altLang="en-US" dirty="0"/>
              <a:t>Air temperature determines the form of precipitation that falls</a:t>
            </a:r>
          </a:p>
          <a:p>
            <a:r>
              <a:rPr lang="en-US" altLang="en-US" dirty="0"/>
              <a:t>4 main types of Precipitation:  Rain, Sleet, Snow and Hail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Fronts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/>
              <a:t>A boundary </a:t>
            </a:r>
            <a:r>
              <a:rPr lang="en-US" altLang="en-US" sz="4000" dirty="0" smtClean="0"/>
              <a:t>____________________</a:t>
            </a:r>
          </a:p>
          <a:p>
            <a:pPr marL="0" indent="0">
              <a:buNone/>
            </a:pPr>
            <a:r>
              <a:rPr lang="en-US" altLang="en-US" sz="4000" dirty="0"/>
              <a:t> </a:t>
            </a:r>
            <a:r>
              <a:rPr lang="en-US" altLang="en-US" sz="4000" dirty="0" smtClean="0"/>
              <a:t>  ______________________________</a:t>
            </a:r>
          </a:p>
          <a:p>
            <a:pPr marL="0" indent="0">
              <a:buNone/>
            </a:pPr>
            <a:r>
              <a:rPr lang="en-US" altLang="en-US" sz="4000" dirty="0"/>
              <a:t> </a:t>
            </a:r>
            <a:r>
              <a:rPr lang="en-US" altLang="en-US" sz="4000" dirty="0" smtClean="0"/>
              <a:t>  _____________________________.</a:t>
            </a:r>
            <a:endParaRPr lang="en-US" alt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Severe Weather Safety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Watches- </a:t>
            </a:r>
            <a:r>
              <a:rPr lang="en-US" altLang="en-US" dirty="0" smtClean="0"/>
              <a:t>_____________________________</a:t>
            </a:r>
            <a:endParaRPr lang="en-US" altLang="en-US" dirty="0"/>
          </a:p>
          <a:p>
            <a:r>
              <a:rPr lang="en-US" altLang="en-US" dirty="0"/>
              <a:t>Warnings- </a:t>
            </a:r>
            <a:r>
              <a:rPr lang="en-US" altLang="en-US" dirty="0" smtClean="0"/>
              <a:t>____________________________</a:t>
            </a:r>
            <a:endParaRPr lang="en-US" altLang="en-US" dirty="0"/>
          </a:p>
          <a:p>
            <a:r>
              <a:rPr lang="en-US" altLang="en-US" dirty="0"/>
              <a:t>Examples- Tornadoes, </a:t>
            </a:r>
            <a:r>
              <a:rPr lang="en-US" altLang="en-US" dirty="0" smtClean="0"/>
              <a:t>Flooding</a:t>
            </a:r>
            <a:r>
              <a:rPr lang="en-US" altLang="en-US" dirty="0"/>
              <a:t>, Thunderstorms, Blizzards, Winter Mixes and Hurricanes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188</Words>
  <Application>Microsoft Office PowerPoint</Application>
  <PresentationFormat>Custom</PresentationFormat>
  <Paragraphs>56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What is weather?</vt:lpstr>
      <vt:lpstr>Air Temperature</vt:lpstr>
      <vt:lpstr>Wind</vt:lpstr>
      <vt:lpstr>Humidity</vt:lpstr>
      <vt:lpstr>Clouds</vt:lpstr>
      <vt:lpstr>Precipitation</vt:lpstr>
      <vt:lpstr>Fronts</vt:lpstr>
      <vt:lpstr>Severe Weather Safety</vt:lpstr>
      <vt:lpstr>PowerPoint Presentation</vt:lpstr>
      <vt:lpstr>Isobars</vt:lpstr>
    </vt:vector>
  </TitlesOfParts>
  <Company>China Spring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</dc:title>
  <dc:subject>weather</dc:subject>
  <dc:creator>SBK920</dc:creator>
  <cp:keywords>Weather</cp:keywords>
  <dc:description>Weather</dc:description>
  <cp:lastModifiedBy>Mr. Miller</cp:lastModifiedBy>
  <cp:revision>15</cp:revision>
  <cp:lastPrinted>2016-02-08T20:03:40Z</cp:lastPrinted>
  <dcterms:created xsi:type="dcterms:W3CDTF">2006-03-23T20:12:06Z</dcterms:created>
  <dcterms:modified xsi:type="dcterms:W3CDTF">2016-02-08T20:03:42Z</dcterms:modified>
  <cp:category>Weather</cp:category>
</cp:coreProperties>
</file>