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BA9-DD9D-44BC-88F4-216FBE09C18E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AA9D839-A310-442D-B1F9-2784E347A61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BA9-DD9D-44BC-88F4-216FBE09C18E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D839-A310-442D-B1F9-2784E347A6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BA9-DD9D-44BC-88F4-216FBE09C18E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D839-A310-442D-B1F9-2784E347A6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BA9-DD9D-44BC-88F4-216FBE09C18E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D839-A310-442D-B1F9-2784E347A6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BA9-DD9D-44BC-88F4-216FBE09C18E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D839-A310-442D-B1F9-2784E347A61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BA9-DD9D-44BC-88F4-216FBE09C18E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D839-A310-442D-B1F9-2784E347A6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BA9-DD9D-44BC-88F4-216FBE09C18E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D839-A310-442D-B1F9-2784E347A6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BA9-DD9D-44BC-88F4-216FBE09C18E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D839-A310-442D-B1F9-2784E347A6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BA9-DD9D-44BC-88F4-216FBE09C18E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D839-A310-442D-B1F9-2784E347A6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BA9-DD9D-44BC-88F4-216FBE09C18E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D839-A310-442D-B1F9-2784E347A61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BA9-DD9D-44BC-88F4-216FBE09C18E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D839-A310-442D-B1F9-2784E347A61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C3C4BA9-DD9D-44BC-88F4-216FBE09C18E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AA9D839-A310-442D-B1F9-2784E347A61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Explorers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040167"/>
          </a:xfrm>
        </p:spPr>
        <p:txBody>
          <a:bodyPr/>
          <a:lstStyle/>
          <a:p>
            <a:r>
              <a:rPr lang="en-US" dirty="0" smtClean="0"/>
              <a:t>Day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2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62000" y="2743200"/>
            <a:ext cx="2298634" cy="1752600"/>
          </a:xfrm>
        </p:spPr>
        <p:txBody>
          <a:bodyPr>
            <a:noAutofit/>
          </a:bodyPr>
          <a:lstStyle/>
          <a:p>
            <a:r>
              <a:rPr lang="en-US" sz="1600" dirty="0" smtClean="0"/>
              <a:t>Around 240 BC, the Greek scholar Eratosthenes in Alexandria, Egypt calculated the Circumference of the earth to within </a:t>
            </a:r>
            <a:r>
              <a:rPr lang="en-US" sz="1600" dirty="0" smtClean="0">
                <a:solidFill>
                  <a:srgbClr val="00B0F0"/>
                </a:solidFill>
              </a:rPr>
              <a:t>900</a:t>
            </a:r>
            <a:r>
              <a:rPr lang="en-US" sz="1600" dirty="0" smtClean="0"/>
              <a:t> miles.</a:t>
            </a:r>
            <a:endParaRPr lang="en-US" sz="1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856488"/>
          </a:xfrm>
        </p:spPr>
        <p:txBody>
          <a:bodyPr/>
          <a:lstStyle/>
          <a:p>
            <a:r>
              <a:rPr lang="en-US" dirty="0"/>
              <a:t>The explorers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380" y="685800"/>
            <a:ext cx="3969639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35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62000" y="2590800"/>
            <a:ext cx="2298634" cy="1752600"/>
          </a:xfrm>
        </p:spPr>
        <p:txBody>
          <a:bodyPr>
            <a:noAutofit/>
          </a:bodyPr>
          <a:lstStyle/>
          <a:p>
            <a:r>
              <a:rPr lang="en-US" sz="1800" dirty="0" smtClean="0"/>
              <a:t>In 1492, Christopher </a:t>
            </a:r>
            <a:r>
              <a:rPr lang="en-US" sz="1800" dirty="0"/>
              <a:t>C</a:t>
            </a:r>
            <a:r>
              <a:rPr lang="en-US" sz="1800" dirty="0" smtClean="0"/>
              <a:t>olumbus calculated the circumference of the earth as </a:t>
            </a:r>
            <a:r>
              <a:rPr lang="en-US" sz="1800" dirty="0" smtClean="0">
                <a:solidFill>
                  <a:srgbClr val="00B0F0"/>
                </a:solidFill>
              </a:rPr>
              <a:t>9,000</a:t>
            </a:r>
            <a:r>
              <a:rPr lang="en-US" sz="1800" dirty="0" smtClean="0"/>
              <a:t> miles less than it really is.</a:t>
            </a:r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1676400"/>
            <a:ext cx="2298634" cy="856488"/>
          </a:xfrm>
        </p:spPr>
        <p:txBody>
          <a:bodyPr/>
          <a:lstStyle/>
          <a:p>
            <a:r>
              <a:rPr lang="en-US" dirty="0"/>
              <a:t>The explorers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407" y="685800"/>
            <a:ext cx="4105586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72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62000" y="2590800"/>
            <a:ext cx="2298634" cy="1752600"/>
          </a:xfrm>
        </p:spPr>
        <p:txBody>
          <a:bodyPr>
            <a:noAutofit/>
          </a:bodyPr>
          <a:lstStyle/>
          <a:p>
            <a:r>
              <a:rPr lang="en-US" sz="1800" dirty="0" smtClean="0"/>
              <a:t>In </a:t>
            </a:r>
            <a:r>
              <a:rPr lang="en-US" sz="1800" dirty="0" smtClean="0">
                <a:solidFill>
                  <a:srgbClr val="00B0F0"/>
                </a:solidFill>
              </a:rPr>
              <a:t>1492</a:t>
            </a:r>
            <a:r>
              <a:rPr lang="en-US" sz="1800" dirty="0" smtClean="0"/>
              <a:t> he convinced Ferdinand and Isabella of </a:t>
            </a:r>
            <a:r>
              <a:rPr lang="en-US" sz="1800" dirty="0" smtClean="0">
                <a:solidFill>
                  <a:srgbClr val="00B0F0"/>
                </a:solidFill>
              </a:rPr>
              <a:t>Spain</a:t>
            </a:r>
            <a:r>
              <a:rPr lang="en-US" sz="1800" dirty="0" smtClean="0"/>
              <a:t> to Finance an expedition to sail west to the Indies.</a:t>
            </a:r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704088"/>
          </a:xfrm>
        </p:spPr>
        <p:txBody>
          <a:bodyPr/>
          <a:lstStyle/>
          <a:p>
            <a:r>
              <a:rPr lang="en-US" dirty="0"/>
              <a:t>The explorers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954" y="12192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60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62000" y="2590800"/>
            <a:ext cx="2298634" cy="1752600"/>
          </a:xfrm>
        </p:spPr>
        <p:txBody>
          <a:bodyPr>
            <a:noAutofit/>
          </a:bodyPr>
          <a:lstStyle/>
          <a:p>
            <a:r>
              <a:rPr lang="en-US" sz="1600" dirty="0" smtClean="0"/>
              <a:t>Sailing West, Columbus discovered the Caribbean islands almost where he expected to find the coast of </a:t>
            </a:r>
            <a:r>
              <a:rPr lang="en-US" sz="1600" dirty="0" smtClean="0">
                <a:solidFill>
                  <a:srgbClr val="00B0F0"/>
                </a:solidFill>
              </a:rPr>
              <a:t>Cathay</a:t>
            </a:r>
            <a:r>
              <a:rPr lang="en-US" sz="1600" dirty="0" smtClean="0"/>
              <a:t> (China) considered part of the Indies.</a:t>
            </a:r>
            <a:endParaRPr lang="en-US" sz="1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780288"/>
          </a:xfrm>
        </p:spPr>
        <p:txBody>
          <a:bodyPr/>
          <a:lstStyle/>
          <a:p>
            <a:r>
              <a:rPr lang="en-US" dirty="0"/>
              <a:t>The explorers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576" y="1524000"/>
            <a:ext cx="5696024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84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62000" y="2590800"/>
            <a:ext cx="2298634" cy="1752600"/>
          </a:xfrm>
        </p:spPr>
        <p:txBody>
          <a:bodyPr>
            <a:noAutofit/>
          </a:bodyPr>
          <a:lstStyle/>
          <a:p>
            <a:r>
              <a:rPr lang="en-US" sz="1600" dirty="0" smtClean="0"/>
              <a:t>Believing he had landed in the Indies, </a:t>
            </a:r>
            <a:r>
              <a:rPr lang="en-US" sz="1600" dirty="0" smtClean="0">
                <a:solidFill>
                  <a:srgbClr val="00B0F0"/>
                </a:solidFill>
              </a:rPr>
              <a:t>Columbus</a:t>
            </a:r>
            <a:r>
              <a:rPr lang="en-US" sz="1600" dirty="0" smtClean="0"/>
              <a:t> called the natives “</a:t>
            </a:r>
            <a:r>
              <a:rPr lang="en-US" sz="1600" dirty="0" smtClean="0">
                <a:solidFill>
                  <a:srgbClr val="00B0F0"/>
                </a:solidFill>
              </a:rPr>
              <a:t>Indians</a:t>
            </a:r>
            <a:r>
              <a:rPr lang="en-US" sz="1600" dirty="0" smtClean="0"/>
              <a:t>” a name which has persisted. Today most native Americans call themselves Indians.</a:t>
            </a:r>
            <a:endParaRPr lang="en-US" sz="1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704088"/>
          </a:xfrm>
        </p:spPr>
        <p:txBody>
          <a:bodyPr/>
          <a:lstStyle/>
          <a:p>
            <a:r>
              <a:rPr lang="en-US" dirty="0"/>
              <a:t>The explorers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143000"/>
            <a:ext cx="5105400" cy="427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75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62000" y="2590800"/>
            <a:ext cx="2298634" cy="1752600"/>
          </a:xfrm>
        </p:spPr>
        <p:txBody>
          <a:bodyPr>
            <a:noAutofit/>
          </a:bodyPr>
          <a:lstStyle/>
          <a:p>
            <a:r>
              <a:rPr lang="en-US" sz="1600" dirty="0" smtClean="0"/>
              <a:t>In 1513, Vasco Nunez de Balboa crossed the </a:t>
            </a:r>
            <a:r>
              <a:rPr lang="en-US" sz="1600" dirty="0" smtClean="0">
                <a:solidFill>
                  <a:srgbClr val="00B0F0"/>
                </a:solidFill>
              </a:rPr>
              <a:t>isthmus</a:t>
            </a:r>
            <a:r>
              <a:rPr lang="en-US" sz="1600" dirty="0" smtClean="0"/>
              <a:t> of Panama and arrived at the shore of the Pacific Ocean. He claimed all lands the water touched for Spain.</a:t>
            </a:r>
            <a:endParaRPr lang="en-US" sz="1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627888"/>
          </a:xfrm>
        </p:spPr>
        <p:txBody>
          <a:bodyPr/>
          <a:lstStyle/>
          <a:p>
            <a:r>
              <a:rPr lang="en-US" dirty="0"/>
              <a:t>The explorers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047750"/>
            <a:ext cx="45720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597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62000" y="2590800"/>
            <a:ext cx="2298634" cy="1752600"/>
          </a:xfrm>
        </p:spPr>
        <p:txBody>
          <a:bodyPr>
            <a:noAutofit/>
          </a:bodyPr>
          <a:lstStyle/>
          <a:p>
            <a:r>
              <a:rPr lang="en-US" sz="1600" dirty="0" smtClean="0"/>
              <a:t>From 1519 to 1522 an expedition led by </a:t>
            </a:r>
            <a:r>
              <a:rPr lang="en-US" sz="1600" dirty="0" smtClean="0">
                <a:solidFill>
                  <a:srgbClr val="00B0F0"/>
                </a:solidFill>
              </a:rPr>
              <a:t>Ferdinand Magellan </a:t>
            </a:r>
            <a:r>
              <a:rPr lang="en-US" sz="1600" dirty="0" smtClean="0"/>
              <a:t>circumnavigated the globe. Only 18 of the original 280 men and 1 of 5 ships completed the voyage.</a:t>
            </a:r>
            <a:endParaRPr lang="en-US" sz="1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704088"/>
          </a:xfrm>
        </p:spPr>
        <p:txBody>
          <a:bodyPr/>
          <a:lstStyle/>
          <a:p>
            <a:r>
              <a:rPr lang="en-US" dirty="0"/>
              <a:t>The explorers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663462"/>
            <a:ext cx="5562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76200"/>
            <a:ext cx="253746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768" y="152400"/>
            <a:ext cx="2535224" cy="351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087815"/>
            <a:ext cx="1821587" cy="162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54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62000" y="2667000"/>
            <a:ext cx="2298634" cy="1752600"/>
          </a:xfrm>
        </p:spPr>
        <p:txBody>
          <a:bodyPr>
            <a:noAutofit/>
          </a:bodyPr>
          <a:lstStyle/>
          <a:p>
            <a:r>
              <a:rPr lang="en-US" sz="1600" dirty="0" smtClean="0"/>
              <a:t>This exchange of goods and ideas between the Eastern Hemisphere and Western Hemisphere is called the </a:t>
            </a:r>
            <a:r>
              <a:rPr lang="en-US" sz="1600" dirty="0" smtClean="0">
                <a:solidFill>
                  <a:srgbClr val="00B0F0"/>
                </a:solidFill>
              </a:rPr>
              <a:t>Columbian Exchange.</a:t>
            </a:r>
            <a:endParaRPr lang="en-US" sz="1600" dirty="0">
              <a:solidFill>
                <a:srgbClr val="00B0F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780288"/>
          </a:xfrm>
        </p:spPr>
        <p:txBody>
          <a:bodyPr/>
          <a:lstStyle/>
          <a:p>
            <a:r>
              <a:rPr lang="en-US" dirty="0"/>
              <a:t>The explorers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477" y="76200"/>
            <a:ext cx="575401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00400"/>
            <a:ext cx="5791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52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800" y="2362200"/>
            <a:ext cx="2298634" cy="1752600"/>
          </a:xfrm>
        </p:spPr>
        <p:txBody>
          <a:bodyPr>
            <a:noAutofit/>
          </a:bodyPr>
          <a:lstStyle/>
          <a:p>
            <a:r>
              <a:rPr lang="en-US" sz="1600" dirty="0" smtClean="0"/>
              <a:t>The discovery of the Americas at the close of the 15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century sparked an exchange of goods and ideas that transformed both the old and new worlds and ushered in the first </a:t>
            </a:r>
            <a:r>
              <a:rPr lang="en-US" sz="1600" dirty="0" smtClean="0">
                <a:solidFill>
                  <a:srgbClr val="00B0F0"/>
                </a:solidFill>
              </a:rPr>
              <a:t>Global Age.</a:t>
            </a:r>
            <a:endParaRPr lang="en-US" sz="1600" dirty="0">
              <a:solidFill>
                <a:srgbClr val="00B0F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475488"/>
          </a:xfrm>
        </p:spPr>
        <p:txBody>
          <a:bodyPr/>
          <a:lstStyle/>
          <a:p>
            <a:r>
              <a:rPr lang="en-US" dirty="0"/>
              <a:t>The explorers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985" y="0"/>
            <a:ext cx="5791201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123" y="3185502"/>
            <a:ext cx="5791200" cy="35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791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00400"/>
            <a:ext cx="6553200" cy="1143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*</a:t>
            </a:r>
            <a:r>
              <a:rPr lang="en-US" b="1" dirty="0" err="1" smtClean="0">
                <a:solidFill>
                  <a:schemeClr val="tx1"/>
                </a:solidFill>
              </a:rPr>
              <a:t>Swut</a:t>
            </a:r>
            <a:r>
              <a:rPr lang="en-US" dirty="0" smtClean="0">
                <a:solidFill>
                  <a:schemeClr val="tx1"/>
                </a:solidFill>
              </a:rPr>
              <a:t> – Despite early contacts, Europeans began to explore the Americas fully only after Columbus’ voyage.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0"/>
            <a:ext cx="6629400" cy="636234"/>
          </a:xfrm>
        </p:spPr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74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8498" y="1524000"/>
            <a:ext cx="5018746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1308" y="2479431"/>
            <a:ext cx="2344149" cy="2100400"/>
          </a:xfrm>
        </p:spPr>
        <p:txBody>
          <a:bodyPr>
            <a:noAutofit/>
          </a:bodyPr>
          <a:lstStyle/>
          <a:p>
            <a:r>
              <a:rPr lang="en-US" dirty="0" smtClean="0"/>
              <a:t>At the beginning of the 11</a:t>
            </a:r>
            <a:r>
              <a:rPr lang="en-US" baseline="30000" dirty="0" smtClean="0"/>
              <a:t>th</a:t>
            </a:r>
            <a:r>
              <a:rPr lang="en-US" dirty="0" smtClean="0"/>
              <a:t> century, a Viking by the name of </a:t>
            </a:r>
            <a:r>
              <a:rPr lang="en-US" dirty="0" smtClean="0">
                <a:solidFill>
                  <a:srgbClr val="00B0F0"/>
                </a:solidFill>
              </a:rPr>
              <a:t>Leif Ericson </a:t>
            </a:r>
            <a:r>
              <a:rPr lang="en-US" dirty="0" smtClean="0">
                <a:solidFill>
                  <a:schemeClr val="tx2"/>
                </a:solidFill>
              </a:rPr>
              <a:t>made it to America. The </a:t>
            </a:r>
            <a:r>
              <a:rPr lang="en-US" dirty="0" smtClean="0">
                <a:solidFill>
                  <a:srgbClr val="00B0F0"/>
                </a:solidFill>
              </a:rPr>
              <a:t>Vikings</a:t>
            </a:r>
            <a:r>
              <a:rPr lang="en-US" dirty="0" smtClean="0"/>
              <a:t> sailed from Greenland and established a base for harvesting timber in </a:t>
            </a:r>
            <a:r>
              <a:rPr lang="en-US" dirty="0" smtClean="0">
                <a:solidFill>
                  <a:srgbClr val="00B0F0"/>
                </a:solidFill>
              </a:rPr>
              <a:t>Newfoundland Canada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828800"/>
            <a:ext cx="3141027" cy="496374"/>
          </a:xfrm>
        </p:spPr>
        <p:txBody>
          <a:bodyPr/>
          <a:lstStyle/>
          <a:p>
            <a:r>
              <a:rPr lang="en-US" dirty="0" smtClean="0"/>
              <a:t>The Explorers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89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2800" y="1524000"/>
            <a:ext cx="5609816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895600"/>
            <a:ext cx="2286000" cy="21004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This base located at </a:t>
            </a:r>
            <a:r>
              <a:rPr lang="en-US" sz="1600" dirty="0" smtClean="0">
                <a:solidFill>
                  <a:srgbClr val="00B0F0"/>
                </a:solidFill>
              </a:rPr>
              <a:t>L’Anse aux Meadows </a:t>
            </a:r>
            <a:r>
              <a:rPr lang="en-US" sz="1600" dirty="0" smtClean="0"/>
              <a:t>was abandoned because the natives they called </a:t>
            </a:r>
            <a:r>
              <a:rPr lang="en-US" sz="1600" dirty="0" err="1" smtClean="0"/>
              <a:t>Skraelings</a:t>
            </a:r>
            <a:r>
              <a:rPr lang="en-US" sz="1600" dirty="0" smtClean="0"/>
              <a:t> were unfriendly.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8800"/>
            <a:ext cx="3064827" cy="724939"/>
          </a:xfrm>
        </p:spPr>
        <p:txBody>
          <a:bodyPr/>
          <a:lstStyle/>
          <a:p>
            <a:r>
              <a:rPr lang="en-US" dirty="0" smtClean="0"/>
              <a:t>The Explorers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89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62000" y="2819400"/>
            <a:ext cx="2298634" cy="1752600"/>
          </a:xfrm>
        </p:spPr>
        <p:txBody>
          <a:bodyPr>
            <a:noAutofit/>
          </a:bodyPr>
          <a:lstStyle/>
          <a:p>
            <a:r>
              <a:rPr lang="en-US" sz="1600" dirty="0" smtClean="0"/>
              <a:t>In the 15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century, the Ottoman </a:t>
            </a:r>
            <a:r>
              <a:rPr lang="en-US" sz="1600" dirty="0" smtClean="0">
                <a:solidFill>
                  <a:srgbClr val="00B0F0"/>
                </a:solidFill>
              </a:rPr>
              <a:t>Turks</a:t>
            </a:r>
            <a:r>
              <a:rPr lang="en-US" sz="1600" dirty="0" smtClean="0"/>
              <a:t> gained control of the Islamic world and cut off European access to the goods coming from the Indies.</a:t>
            </a:r>
            <a:endParaRPr lang="en-US" sz="1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780288"/>
          </a:xfrm>
        </p:spPr>
        <p:txBody>
          <a:bodyPr/>
          <a:lstStyle/>
          <a:p>
            <a:r>
              <a:rPr lang="en-US" dirty="0" smtClean="0"/>
              <a:t>The Explorers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24000"/>
            <a:ext cx="5486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4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62000" y="2895600"/>
            <a:ext cx="2298634" cy="17526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The </a:t>
            </a:r>
            <a:r>
              <a:rPr lang="en-US" sz="1800" dirty="0" smtClean="0">
                <a:solidFill>
                  <a:srgbClr val="00B0F0"/>
                </a:solidFill>
              </a:rPr>
              <a:t>Portuguese</a:t>
            </a:r>
            <a:r>
              <a:rPr lang="en-US" sz="1800" dirty="0" smtClean="0"/>
              <a:t> attempted to trade with the Indies by sailing around </a:t>
            </a:r>
            <a:r>
              <a:rPr lang="en-US" sz="1800" dirty="0" smtClean="0">
                <a:solidFill>
                  <a:srgbClr val="00B0F0"/>
                </a:solidFill>
              </a:rPr>
              <a:t>Africa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704088"/>
          </a:xfrm>
        </p:spPr>
        <p:txBody>
          <a:bodyPr/>
          <a:lstStyle/>
          <a:p>
            <a:r>
              <a:rPr lang="en-US" dirty="0" smtClean="0"/>
              <a:t>The explorers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85800"/>
            <a:ext cx="5440969" cy="5455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14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62000" y="2819400"/>
            <a:ext cx="2298634" cy="1752600"/>
          </a:xfrm>
        </p:spPr>
        <p:txBody>
          <a:bodyPr>
            <a:noAutofit/>
          </a:bodyPr>
          <a:lstStyle/>
          <a:p>
            <a:r>
              <a:rPr lang="en-US" sz="1600" dirty="0" smtClean="0"/>
              <a:t>The </a:t>
            </a:r>
            <a:r>
              <a:rPr lang="en-US" sz="1600" dirty="0" smtClean="0">
                <a:solidFill>
                  <a:srgbClr val="00B0F0"/>
                </a:solidFill>
              </a:rPr>
              <a:t>South Atlantic Currents </a:t>
            </a:r>
            <a:r>
              <a:rPr lang="en-US" sz="1600" dirty="0" smtClean="0"/>
              <a:t>made it difficult to follow the African coast so the Portuguese learned to sail southeast to the Cape of Good Hope. </a:t>
            </a:r>
            <a:endParaRPr lang="en-US" sz="1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780288"/>
          </a:xfrm>
        </p:spPr>
        <p:txBody>
          <a:bodyPr/>
          <a:lstStyle/>
          <a:p>
            <a:r>
              <a:rPr lang="en-US" dirty="0"/>
              <a:t>The explorers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1430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816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1600" dirty="0" smtClean="0"/>
              <a:t>Blown off course, Pedro </a:t>
            </a:r>
            <a:r>
              <a:rPr lang="en-US" sz="1600" dirty="0" err="1" smtClean="0"/>
              <a:t>Alvares</a:t>
            </a:r>
            <a:r>
              <a:rPr lang="en-US" sz="1600" dirty="0" smtClean="0"/>
              <a:t> Cabral landed on the coast of </a:t>
            </a:r>
            <a:r>
              <a:rPr lang="en-US" sz="1600" dirty="0" smtClean="0">
                <a:solidFill>
                  <a:srgbClr val="00B0F0"/>
                </a:solidFill>
              </a:rPr>
              <a:t>Brazil</a:t>
            </a:r>
            <a:r>
              <a:rPr lang="en-US" sz="1600" dirty="0" smtClean="0"/>
              <a:t> in 1500 AD. This was just 8 years after the first voyage of Columbus.</a:t>
            </a:r>
            <a:endParaRPr lang="en-US" sz="1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780288"/>
          </a:xfrm>
        </p:spPr>
        <p:txBody>
          <a:bodyPr/>
          <a:lstStyle/>
          <a:p>
            <a:r>
              <a:rPr lang="en-US" dirty="0"/>
              <a:t>The explorers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1430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81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62000" y="2819400"/>
            <a:ext cx="2298634" cy="1752600"/>
          </a:xfrm>
        </p:spPr>
        <p:txBody>
          <a:bodyPr>
            <a:noAutofit/>
          </a:bodyPr>
          <a:lstStyle/>
          <a:p>
            <a:r>
              <a:rPr lang="en-US" sz="1600" dirty="0" smtClean="0"/>
              <a:t>In 1498, just </a:t>
            </a:r>
            <a:r>
              <a:rPr lang="en-US" sz="1600" dirty="0" smtClean="0">
                <a:solidFill>
                  <a:srgbClr val="00B0F0"/>
                </a:solidFill>
              </a:rPr>
              <a:t>6</a:t>
            </a:r>
            <a:r>
              <a:rPr lang="en-US" sz="1600" dirty="0" smtClean="0"/>
              <a:t> years after Columbus’ first voyage Vasco da Gama landed in </a:t>
            </a:r>
            <a:r>
              <a:rPr lang="en-US" sz="1600" dirty="0" smtClean="0">
                <a:solidFill>
                  <a:srgbClr val="00B0F0"/>
                </a:solidFill>
              </a:rPr>
              <a:t>Calcutta, India </a:t>
            </a:r>
            <a:r>
              <a:rPr lang="en-US" sz="1600" dirty="0" smtClean="0"/>
              <a:t>and the Portuguese took the lead in trading with the Indies.</a:t>
            </a:r>
            <a:endParaRPr lang="en-US" sz="1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856488"/>
          </a:xfrm>
        </p:spPr>
        <p:txBody>
          <a:bodyPr/>
          <a:lstStyle/>
          <a:p>
            <a:r>
              <a:rPr lang="en-US" dirty="0"/>
              <a:t>The explorers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50230"/>
            <a:ext cx="4297680" cy="58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145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481</TotalTime>
  <Words>473</Words>
  <Application>Microsoft Office PowerPoint</Application>
  <PresentationFormat>On-screen Show (4:3)</PresentationFormat>
  <Paragraphs>36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Apothecary</vt:lpstr>
      <vt:lpstr>Day 1</vt:lpstr>
      <vt:lpstr>Objective</vt:lpstr>
      <vt:lpstr>The Explorers</vt:lpstr>
      <vt:lpstr>The Explorers</vt:lpstr>
      <vt:lpstr>The Explorers</vt:lpstr>
      <vt:lpstr>The explorers</vt:lpstr>
      <vt:lpstr>The explorers</vt:lpstr>
      <vt:lpstr>The explorers</vt:lpstr>
      <vt:lpstr>The explorers</vt:lpstr>
      <vt:lpstr>The explorers</vt:lpstr>
      <vt:lpstr>The explorers</vt:lpstr>
      <vt:lpstr>The explorers</vt:lpstr>
      <vt:lpstr>The explorers</vt:lpstr>
      <vt:lpstr>The explorers</vt:lpstr>
      <vt:lpstr>The explorers</vt:lpstr>
      <vt:lpstr>The explorers</vt:lpstr>
      <vt:lpstr>The explorers</vt:lpstr>
      <vt:lpstr>The explorers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1</dc:title>
  <dc:creator>Teacher</dc:creator>
  <cp:lastModifiedBy>Mr. Miller</cp:lastModifiedBy>
  <cp:revision>15</cp:revision>
  <dcterms:created xsi:type="dcterms:W3CDTF">2015-09-28T16:24:26Z</dcterms:created>
  <dcterms:modified xsi:type="dcterms:W3CDTF">2016-09-23T16:51:41Z</dcterms:modified>
</cp:coreProperties>
</file>