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614B43-5A32-4F67-8D97-9CB97FFA7233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4A36BD-AD9F-43DD-8CA3-CD4B7E0337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Internal and External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98120"/>
          </a:xfrm>
        </p:spPr>
        <p:txBody>
          <a:bodyPr>
            <a:noAutofit/>
          </a:bodyPr>
          <a:lstStyle/>
          <a:p>
            <a:r>
              <a:rPr lang="en-US" sz="1800" dirty="0" smtClean="0"/>
              <a:t>8.	Mantle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09" y="530225"/>
            <a:ext cx="4636820" cy="4187825"/>
          </a:xfrm>
        </p:spPr>
      </p:pic>
      <p:sp>
        <p:nvSpPr>
          <p:cNvPr id="8" name="TextBox 7"/>
          <p:cNvSpPr txBox="1"/>
          <p:nvPr/>
        </p:nvSpPr>
        <p:spPr>
          <a:xfrm>
            <a:off x="609600" y="519401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thick layer of mostly solid rock beneath the earth’s crust that surrounds the earths core.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2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2286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9.	Chemical weathering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5" y="530225"/>
            <a:ext cx="5583767" cy="4187825"/>
          </a:xfrm>
        </p:spPr>
      </p:pic>
      <p:sp>
        <p:nvSpPr>
          <p:cNvPr id="5" name="TextBox 4"/>
          <p:cNvSpPr txBox="1"/>
          <p:nvPr/>
        </p:nvSpPr>
        <p:spPr>
          <a:xfrm>
            <a:off x="685800" y="5004998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process by which the actual chemical structure of a rock is changed, usually when water and carbon dioxide cause a breakdown in the rock.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29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26535" y="381000"/>
            <a:ext cx="4626159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3 MOST common types of erosion: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Water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Wind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Glaciers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17631"/>
            <a:ext cx="7086600" cy="25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best theories for plate tectonics is…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86156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057648" cy="1298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effect of chemical weathering is…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…It changes the composition of the rock.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" y="1295400"/>
            <a:ext cx="7604962" cy="51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22779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The End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Now have a great Test!!!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Identify Them?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each picture according to your vocabulary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Unit 2 Vocabulary: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Plate Tectonics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Erosion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Mechanical Weathering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Chemical Weathering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Geology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Weathering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Crust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Mantle</a:t>
            </a:r>
          </a:p>
          <a:p>
            <a:pPr marL="3474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54" y="4876800"/>
            <a:ext cx="8183880" cy="27432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1.	Geology</a:t>
            </a:r>
            <a:endParaRPr lang="en-US" sz="20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8" y="530225"/>
            <a:ext cx="7445022" cy="4187825"/>
          </a:xfrm>
        </p:spPr>
      </p:pic>
      <p:sp>
        <p:nvSpPr>
          <p:cNvPr id="5" name="TextBox 4"/>
          <p:cNvSpPr txBox="1"/>
          <p:nvPr/>
        </p:nvSpPr>
        <p:spPr>
          <a:xfrm>
            <a:off x="577269" y="5257800"/>
            <a:ext cx="587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Study of the earth’s physical structure and history.</a:t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53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4800600"/>
            <a:ext cx="8183880" cy="274320"/>
          </a:xfrm>
        </p:spPr>
        <p:txBody>
          <a:bodyPr>
            <a:noAutofit/>
          </a:bodyPr>
          <a:lstStyle/>
          <a:p>
            <a:r>
              <a:rPr lang="en-US" sz="1800" dirty="0" smtClean="0"/>
              <a:t>2.	Mechanical Weathering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04" y="530225"/>
            <a:ext cx="6946629" cy="4187825"/>
          </a:xfrm>
        </p:spPr>
      </p:pic>
      <p:sp>
        <p:nvSpPr>
          <p:cNvPr id="5" name="TextBox 4"/>
          <p:cNvSpPr txBox="1"/>
          <p:nvPr/>
        </p:nvSpPr>
        <p:spPr>
          <a:xfrm>
            <a:off x="533400" y="518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actual breaking up or physical weakening of rock by forces such as ice and roots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4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2286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3.	Plate Tectonics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8" y="530225"/>
            <a:ext cx="6924882" cy="4187825"/>
          </a:xfr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theory that the earth’s outer shell is composed of large, unanchored plates, or slabs of rock, which constant movement explains earthquakes and volcanic activity.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94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7800"/>
            <a:ext cx="8183880" cy="121920"/>
          </a:xfrm>
        </p:spPr>
        <p:txBody>
          <a:bodyPr>
            <a:noAutofit/>
          </a:bodyPr>
          <a:lstStyle/>
          <a:p>
            <a:r>
              <a:rPr lang="en-US" sz="1800" dirty="0" smtClean="0"/>
              <a:t>4.	Core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0225"/>
            <a:ext cx="5996018" cy="4407168"/>
          </a:xfrm>
        </p:spPr>
      </p:pic>
      <p:sp>
        <p:nvSpPr>
          <p:cNvPr id="5" name="TextBox 4"/>
          <p:cNvSpPr txBox="1"/>
          <p:nvPr/>
        </p:nvSpPr>
        <p:spPr>
          <a:xfrm>
            <a:off x="838200" y="5383796"/>
            <a:ext cx="268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Center of the earth.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85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9812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5.	Weathering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TextBox 4"/>
          <p:cNvSpPr txBox="1"/>
          <p:nvPr/>
        </p:nvSpPr>
        <p:spPr>
          <a:xfrm>
            <a:off x="685800" y="51940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chemical or mechanical process by which rock is broken down, eventually becoming soil.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34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9812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6.	Crust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19" y="530225"/>
            <a:ext cx="5373599" cy="4187825"/>
          </a:xfrm>
        </p:spPr>
      </p:pic>
      <p:sp>
        <p:nvSpPr>
          <p:cNvPr id="5" name="TextBox 4"/>
          <p:cNvSpPr txBox="1"/>
          <p:nvPr/>
        </p:nvSpPr>
        <p:spPr>
          <a:xfrm>
            <a:off x="750277" y="5243119"/>
            <a:ext cx="519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solid, rocky, surface layer of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27432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7.	Erosion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TextBox 4"/>
          <p:cNvSpPr txBox="1"/>
          <p:nvPr/>
        </p:nvSpPr>
        <p:spPr>
          <a:xfrm>
            <a:off x="685800" y="520636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movement of weathered materials, including gravel, soil, and sand, usually caused by water, wind and glaciers.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99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253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Unit 2 Review</vt:lpstr>
      <vt:lpstr>Can You Identify Them?</vt:lpstr>
      <vt:lpstr>1. Geology</vt:lpstr>
      <vt:lpstr>2. Mechanical Weathering</vt:lpstr>
      <vt:lpstr>3. Plate Tectonics </vt:lpstr>
      <vt:lpstr>4. Core</vt:lpstr>
      <vt:lpstr>5. Weathering</vt:lpstr>
      <vt:lpstr>6. Crust</vt:lpstr>
      <vt:lpstr>7. Erosion</vt:lpstr>
      <vt:lpstr>8. Mantle</vt:lpstr>
      <vt:lpstr>9. Chemical weathering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Review</dc:title>
  <dc:creator>Teacher</dc:creator>
  <cp:lastModifiedBy>Teacher</cp:lastModifiedBy>
  <cp:revision>8</cp:revision>
  <dcterms:created xsi:type="dcterms:W3CDTF">2015-09-15T15:22:58Z</dcterms:created>
  <dcterms:modified xsi:type="dcterms:W3CDTF">2015-09-15T16:57:55Z</dcterms:modified>
</cp:coreProperties>
</file>