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D09B0D-0A91-406D-9FB4-51C16527FF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B5658A-B3A0-4BE4-8778-F0EE995549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5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PEOPLE OF THE UNITED STATES AND CANADA HAVE A COMPARATIVELY LOW STANDARD OF LIVING.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8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POPULATIONS OF CANADA AND THE UNITED STATES ARE ROUGHLY EQUAL.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4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INTERIOR SECTIONS OF CANADA AND THE UNITED STATES ARE TROPICAL FORESTS.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5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PEOPLE IN CANADA AND THE UNITED STATES FIND ENERGY IN SHORT SUPPLY.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9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BOTH CANADA AND THE UNITED STATES HAVE FEW RESOURCES AND LITTLE ACCESS TO TECHNOLOGY.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6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PEOPLE HAVE NOT CHANGED MUCH OF THE NATURAL VEGETATION AND ECOSYSTEMS IN CANADA AND THE UNITED STATES.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6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2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1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FIVE GREAT LAKES ARE WITHIN THE UNITED STATES AND DO NOT BORDER CANADA.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6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NONE OF THE SAME LANDFORMS ARE FOUND IN BOTH THE UNITED STATES AND CANADA.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UNITED STATES LIES FARTHER NORTH THAN MOST OF CANADA.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88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165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FIVE GREAT LAKES ARE WITHIN THE UNITED STATES AND DO NOT BORDER CANADA.</vt:lpstr>
      <vt:lpstr>NONE OF THE SAME LANDFORMS ARE FOUND IN BOTH THE UNITED STATES AND CANADA.</vt:lpstr>
      <vt:lpstr>THE UNITED STATES LIES FARTHER NORTH THAN MOST OF CANADA.</vt:lpstr>
      <vt:lpstr>THE PEOPLE OF THE UNITED STATES AND CANADA HAVE A COMPARATIVELY LOW STANDARD OF LIVING.</vt:lpstr>
      <vt:lpstr>THE POPULATIONS OF CANADA AND THE UNITED STATES ARE ROUGHLY EQUAL.</vt:lpstr>
      <vt:lpstr>THE INTERIOR SECTIONS OF CANADA AND THE UNITED STATES ARE TROPICAL FORESTS.</vt:lpstr>
      <vt:lpstr>THE PEOPLE IN CANADA AND THE UNITED STATES FIND ENERGY IN SHORT SUPPLY.</vt:lpstr>
      <vt:lpstr>BOTH CANADA AND THE UNITED STATES HAVE FEW RESOURCES AND LITTLE ACCESS TO TECHNOLOGY.</vt:lpstr>
      <vt:lpstr>PEOPLE HAVE NOT CHANGED MUCH OF THE NATURAL VEGETATION AND ECOSYSTEMS IN CANADA AND THE UNITED STATES.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GREAT LAKES ARE WITHIN THE UNITED STATES AND DO NOT BORDER CANADA.</dc:title>
  <dc:creator>Teacher</dc:creator>
  <cp:lastModifiedBy>Teacher</cp:lastModifiedBy>
  <cp:revision>2</cp:revision>
  <dcterms:created xsi:type="dcterms:W3CDTF">2015-11-03T18:08:54Z</dcterms:created>
  <dcterms:modified xsi:type="dcterms:W3CDTF">2015-11-03T18:28:18Z</dcterms:modified>
</cp:coreProperties>
</file>