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D533-568A-42E8-B7D8-2A1F3FED4D5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6FFD-17D1-44F9-8953-839A9AB7A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onightatthemovies.com/indexhold/wp-content/uploads/2010/11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677400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27432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410200"/>
            <a:ext cx="4876800" cy="762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Women and Reform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WAGE$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2672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Industrial Revolution allowed </a:t>
            </a:r>
            <a:r>
              <a:rPr lang="en-US" u="sng" dirty="0"/>
              <a:t>women</a:t>
            </a:r>
            <a:r>
              <a:rPr lang="en-US" dirty="0"/>
              <a:t> to make some important changes </a:t>
            </a:r>
            <a:r>
              <a:rPr lang="en-US" u="sng" dirty="0"/>
              <a:t>for themselves</a:t>
            </a:r>
            <a:r>
              <a:rPr lang="en-US" dirty="0"/>
              <a:t> too.</a:t>
            </a:r>
          </a:p>
          <a:p>
            <a:r>
              <a:rPr lang="en-US" dirty="0"/>
              <a:t>Women were, for the first time, given the opportunity </a:t>
            </a:r>
            <a:r>
              <a:rPr lang="en-US" u="sng" dirty="0"/>
              <a:t>to earn wages</a:t>
            </a:r>
            <a:r>
              <a:rPr lang="en-US" dirty="0"/>
              <a:t> for themselves.  This created a sense of independence.</a:t>
            </a:r>
          </a:p>
          <a:p>
            <a:endParaRPr lang="en-US" dirty="0"/>
          </a:p>
        </p:txBody>
      </p:sp>
      <p:pic>
        <p:nvPicPr>
          <p:cNvPr id="1029" name="Picture 5" descr="http://upload.wikimedia.org/wikipedia/commons/3/3d/Shoe_factories,_Lynn,_M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733425"/>
            <a:ext cx="4476750" cy="6124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This was important because women faced several hurdles in the 1800’s.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</a:t>
            </a:r>
            <a:r>
              <a:rPr lang="en-US" dirty="0"/>
              <a:t>could not </a:t>
            </a:r>
            <a:r>
              <a:rPr lang="en-US" u="sng" dirty="0"/>
              <a:t>vote</a:t>
            </a:r>
            <a:r>
              <a:rPr lang="en-US" dirty="0"/>
              <a:t> or hold office.</a:t>
            </a:r>
            <a:endParaRPr lang="en-US" dirty="0" smtClean="0"/>
          </a:p>
          <a:p>
            <a:r>
              <a:rPr lang="en-US" dirty="0"/>
              <a:t>When a woman married, all of her property became her </a:t>
            </a:r>
            <a:r>
              <a:rPr lang="en-US" u="sng" dirty="0"/>
              <a:t>husband’s</a:t>
            </a:r>
            <a:r>
              <a:rPr lang="en-US" dirty="0"/>
              <a:t> property.</a:t>
            </a:r>
            <a:endParaRPr lang="en-US" dirty="0" smtClean="0"/>
          </a:p>
          <a:p>
            <a:r>
              <a:rPr lang="en-US" dirty="0"/>
              <a:t>A working woman’s wages </a:t>
            </a:r>
            <a:r>
              <a:rPr lang="en-US" u="sng" dirty="0"/>
              <a:t>belonged to her husband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A </a:t>
            </a:r>
            <a:r>
              <a:rPr lang="en-US" dirty="0" smtClean="0"/>
              <a:t>husband had the right to </a:t>
            </a:r>
            <a:r>
              <a:rPr lang="en-US" u="sng" dirty="0" smtClean="0"/>
              <a:t>make decisions for</a:t>
            </a:r>
            <a:r>
              <a:rPr lang="en-US" dirty="0" smtClean="0"/>
              <a:t> his wife.</a:t>
            </a:r>
          </a:p>
          <a:p>
            <a:endParaRPr lang="en-US" dirty="0"/>
          </a:p>
        </p:txBody>
      </p:sp>
      <p:pic>
        <p:nvPicPr>
          <p:cNvPr id="8195" name="Picture 3" descr="C:\Users\Carlee\AppData\Local\Microsoft\Windows\Temporary Internet Files\Content.IE5\GWDR14EH\MP9003847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2971800" cy="295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7" name="Picture 5" descr="http://jaminism.files.wordpress.com/2010/04/wgart_-art-t-tintoret-2religio-marri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1787"/>
            <a:ext cx="5181599" cy="36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Politics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9530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Because of an increased level of </a:t>
            </a:r>
            <a:r>
              <a:rPr lang="en-US" sz="3600" u="sng" dirty="0"/>
              <a:t>independence</a:t>
            </a:r>
            <a:r>
              <a:rPr lang="en-US" sz="3600" dirty="0"/>
              <a:t> gained through the Industrial Revolution, women developed a </a:t>
            </a:r>
            <a:r>
              <a:rPr lang="en-US" sz="3600" u="sng" dirty="0"/>
              <a:t>strong voice</a:t>
            </a:r>
            <a:r>
              <a:rPr lang="en-US" sz="3600" dirty="0"/>
              <a:t> in politics.</a:t>
            </a:r>
          </a:p>
          <a:p>
            <a:endParaRPr lang="en-US" dirty="0"/>
          </a:p>
        </p:txBody>
      </p:sp>
      <p:pic>
        <p:nvPicPr>
          <p:cNvPr id="4" name="Picture 2" descr="C:\Users\Carlee\AppData\Local\Microsoft\Windows\Temporary Internet Files\Content.IE5\ATLEA4BM\MC9001286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469579" cy="511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blipFill>
                  <a:blip r:embed="rId2"/>
                  <a:tile tx="0" ty="0" sx="100000" sy="100000" flip="none" algn="tl"/>
                </a:blipFill>
                <a:latin typeface="Edwardian Script ITC" pitchFamily="66" charset="0"/>
              </a:rPr>
              <a:t>Leaders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u="sng" dirty="0"/>
              <a:t>The Seneca Falls Convention</a:t>
            </a:r>
            <a:r>
              <a:rPr lang="en-US" dirty="0"/>
              <a:t> marked the </a:t>
            </a:r>
            <a:r>
              <a:rPr lang="en-US" u="sng" dirty="0"/>
              <a:t>first</a:t>
            </a:r>
            <a:r>
              <a:rPr lang="en-US" dirty="0"/>
              <a:t> time that women in the United States organized </a:t>
            </a:r>
            <a:r>
              <a:rPr lang="en-US" u="sng" dirty="0"/>
              <a:t>as a group</a:t>
            </a:r>
            <a:r>
              <a:rPr lang="en-US" dirty="0"/>
              <a:t> to promote their rights. </a:t>
            </a:r>
            <a:endParaRPr lang="en-US" dirty="0" smtClean="0"/>
          </a:p>
          <a:p>
            <a:r>
              <a:rPr lang="en-US" u="sng" dirty="0" smtClean="0"/>
              <a:t>Susan </a:t>
            </a:r>
            <a:r>
              <a:rPr lang="en-US" u="sng" dirty="0"/>
              <a:t>B. Anthony</a:t>
            </a:r>
            <a:r>
              <a:rPr lang="en-US" dirty="0"/>
              <a:t> and </a:t>
            </a:r>
            <a:r>
              <a:rPr lang="en-US" u="sng" dirty="0"/>
              <a:t>Elizabeth Cady Stanton</a:t>
            </a:r>
            <a:r>
              <a:rPr lang="en-US" dirty="0"/>
              <a:t> were two women who worked tirelessly to increase women’s political independence.</a:t>
            </a:r>
          </a:p>
          <a:p>
            <a:endParaRPr lang="en-US" dirty="0"/>
          </a:p>
        </p:txBody>
      </p:sp>
      <p:pic>
        <p:nvPicPr>
          <p:cNvPr id="6152" name="Picture 8" descr="http://t3.gstatic.com/images?q=tbn:ANd9GcTZZwxuxvXz6O5VqsLtc2Bxb9LeoKzZiRiuGIwnZBx2AGOzG2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5543"/>
            <a:ext cx="1828800" cy="2282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6" name="Picture 12" descr="http://t1.gstatic.com/images?q=tbn:ANd9GcSeLEyNVmqE1Ixg96NpHKEdv5mfkL7vKo3Vb8dlrkZAlZL7BZt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526527"/>
            <a:ext cx="1600199" cy="2331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8" name="Picture 14" descr="http://t2.gstatic.com/images?q=tbn:ANd9GcRnU8pjD-2O28owKD9l8vmkfTjwyknd1LLCahPPpyvTnDPYqtN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498621"/>
            <a:ext cx="1676400" cy="2359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62" name="Picture 18" descr="http://historymatters.gmu.edu/mpimages/mp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85032"/>
            <a:ext cx="4807527" cy="3172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64" name="Picture 20" descr="http://www.xtimeline.com/__UserPic_Large/1763/ELT2008020506350181159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8225" y="3543300"/>
            <a:ext cx="4295775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66" name="Picture 22" descr="http://www.glogster.com/media/5/20/74/14/207414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047999"/>
            <a:ext cx="3810000" cy="3810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191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chemeClr val="bg1"/>
                  </a:solidFill>
                </a:ln>
                <a:latin typeface="Eras Bold ITC" pitchFamily="34" charset="0"/>
              </a:rPr>
              <a:t>Reform</a:t>
            </a:r>
            <a:endParaRPr lang="en-US" sz="6000" dirty="0">
              <a:ln>
                <a:solidFill>
                  <a:schemeClr val="bg1"/>
                </a:solidFill>
              </a:ln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dirty="0"/>
              <a:t>In addition to women’s rights, there were also many other </a:t>
            </a:r>
            <a:r>
              <a:rPr lang="en-US" u="sng" dirty="0"/>
              <a:t>reform movements</a:t>
            </a:r>
            <a:r>
              <a:rPr lang="en-US" dirty="0"/>
              <a:t> during this period.</a:t>
            </a:r>
          </a:p>
          <a:p>
            <a:r>
              <a:rPr lang="en-US" dirty="0"/>
              <a:t>Social reform </a:t>
            </a:r>
            <a:r>
              <a:rPr lang="en-US" u="sng" dirty="0"/>
              <a:t>is an organized</a:t>
            </a:r>
            <a:r>
              <a:rPr lang="en-US" dirty="0"/>
              <a:t> attempt </a:t>
            </a:r>
            <a:r>
              <a:rPr lang="en-US" u="sng" dirty="0"/>
              <a:t>to improve</a:t>
            </a:r>
            <a:r>
              <a:rPr lang="en-US" dirty="0"/>
              <a:t> what is unjust or imperfect in </a:t>
            </a:r>
            <a:r>
              <a:rPr lang="en-US" u="sng" dirty="0"/>
              <a:t>society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tura MT Script Capitals" pitchFamily="66" charset="0"/>
              </a:rPr>
              <a:t>Prison System</a:t>
            </a:r>
            <a:endParaRPr lang="en-US" dirty="0">
              <a:latin typeface="Matura MT Script Capital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19</a:t>
            </a:r>
            <a:r>
              <a:rPr lang="en-US" baseline="30000" dirty="0"/>
              <a:t>th</a:t>
            </a:r>
            <a:r>
              <a:rPr lang="en-US" dirty="0"/>
              <a:t> century the </a:t>
            </a:r>
            <a:r>
              <a:rPr lang="en-US" u="sng" dirty="0"/>
              <a:t>prison system</a:t>
            </a:r>
            <a:r>
              <a:rPr lang="en-US" dirty="0"/>
              <a:t> was very harsh.</a:t>
            </a:r>
          </a:p>
          <a:p>
            <a:r>
              <a:rPr lang="en-US" dirty="0"/>
              <a:t>Most prisoners (5 out of every 6)  were </a:t>
            </a:r>
            <a:r>
              <a:rPr lang="en-US" u="sng" dirty="0"/>
              <a:t>debtors</a:t>
            </a:r>
            <a:r>
              <a:rPr lang="en-US" dirty="0"/>
              <a:t>, people who could not pay the money they owed. Once in prison they couldn’t do anything to pay back the money they owed.</a:t>
            </a:r>
          </a:p>
          <a:p>
            <a:r>
              <a:rPr lang="en-US" dirty="0"/>
              <a:t>Eventually states </a:t>
            </a:r>
            <a:r>
              <a:rPr lang="en-US" u="sng" dirty="0"/>
              <a:t>stopped</a:t>
            </a:r>
            <a:r>
              <a:rPr lang="en-US" dirty="0"/>
              <a:t> treating debtors as criminals.</a:t>
            </a:r>
          </a:p>
          <a:p>
            <a:endParaRPr lang="en-US" dirty="0"/>
          </a:p>
        </p:txBody>
      </p:sp>
      <p:pic>
        <p:nvPicPr>
          <p:cNvPr id="4098" name="Picture 2" descr="http://t1.gstatic.com/images?q=tbn:ANd9GcTE51MUxsCMlT2p83UzDaUR08kgOJAQtpxZ7XTt2udHQcYIgq0t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26366"/>
            <a:ext cx="4572000" cy="4431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upload.wikimedia.org/wikipedia/commons/e/ef/Fleet_Prison_Microcosm_edi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2257424"/>
            <a:ext cx="6048375" cy="4600576"/>
          </a:xfrm>
          <a:prstGeom prst="rect">
            <a:avLst/>
          </a:prstGeom>
          <a:noFill/>
        </p:spPr>
      </p:pic>
      <p:pic>
        <p:nvPicPr>
          <p:cNvPr id="4100" name="Picture 4" descr="http://www.shakespeares-sonnets.com/Archive/Images/Rake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5364232" cy="4267200"/>
          </a:xfrm>
          <a:prstGeom prst="rect">
            <a:avLst/>
          </a:prstGeom>
          <a:noFill/>
        </p:spPr>
      </p:pic>
      <p:pic>
        <p:nvPicPr>
          <p:cNvPr id="4104" name="Picture 8" descr="http://t1.gstatic.com/images?q=tbn:ANd9GcQCZ7eF9Y29No_JD_2Io9EK8o_sZGgtUG0UtXqvlm-Ftq64Hl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219200"/>
            <a:ext cx="3352565" cy="3252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Prison System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191000" cy="4953000"/>
          </a:xfrm>
        </p:spPr>
        <p:txBody>
          <a:bodyPr/>
          <a:lstStyle/>
          <a:p>
            <a:r>
              <a:rPr lang="en-US" dirty="0"/>
              <a:t>Overcrowded prisons became more focused on </a:t>
            </a:r>
            <a:r>
              <a:rPr lang="en-US" u="sng" dirty="0"/>
              <a:t>reforming</a:t>
            </a:r>
            <a:r>
              <a:rPr lang="en-US" dirty="0"/>
              <a:t> the prisoners.</a:t>
            </a:r>
          </a:p>
          <a:p>
            <a:r>
              <a:rPr lang="en-US" u="sng" dirty="0"/>
              <a:t>Mentally ill</a:t>
            </a:r>
            <a:r>
              <a:rPr lang="en-US" dirty="0"/>
              <a:t> were taken out of </a:t>
            </a:r>
            <a:r>
              <a:rPr lang="en-US" u="sng" dirty="0"/>
              <a:t>prisons</a:t>
            </a:r>
            <a:r>
              <a:rPr lang="en-US" dirty="0"/>
              <a:t> and put in </a:t>
            </a:r>
            <a:r>
              <a:rPr lang="en-US" u="sng" dirty="0"/>
              <a:t>hospitals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074" name="Picture 2" descr="http://3.bp.blogspot.com/_NVbGxxojoV0/R6jVDbWf8lI/AAAAAAAAAEM/2J1OqIp7J1U/s400/overcrowded+pri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262247" cy="5029200"/>
          </a:xfrm>
          <a:prstGeom prst="rect">
            <a:avLst/>
          </a:prstGeom>
          <a:noFill/>
        </p:spPr>
      </p:pic>
      <p:pic>
        <p:nvPicPr>
          <p:cNvPr id="3075" name="Picture 3" descr="C:\Users\Carlee\AppData\Local\Microsoft\Windows\Temporary Internet Files\Content.IE5\PXMC6PYK\MC9002333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122441" cy="376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Education</a:t>
            </a:r>
            <a:endParaRPr lang="en-US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changing the prison system, people began to call for </a:t>
            </a:r>
            <a:r>
              <a:rPr lang="en-US" u="sng" dirty="0"/>
              <a:t>reform</a:t>
            </a:r>
            <a:r>
              <a:rPr lang="en-US" dirty="0"/>
              <a:t> in </a:t>
            </a:r>
            <a:r>
              <a:rPr lang="en-US" u="sng" dirty="0"/>
              <a:t>education</a:t>
            </a:r>
            <a:r>
              <a:rPr lang="en-US" dirty="0"/>
              <a:t>.</a:t>
            </a:r>
          </a:p>
          <a:p>
            <a:r>
              <a:rPr lang="en-US" dirty="0"/>
              <a:t>During this period, </a:t>
            </a:r>
            <a:r>
              <a:rPr lang="en-US" u="sng" dirty="0"/>
              <a:t>children from all backgrounds</a:t>
            </a:r>
            <a:r>
              <a:rPr lang="en-US" dirty="0"/>
              <a:t> were put into </a:t>
            </a:r>
            <a:r>
              <a:rPr lang="en-US" u="sng" dirty="0"/>
              <a:t>public</a:t>
            </a:r>
            <a:r>
              <a:rPr lang="en-US" dirty="0"/>
              <a:t>, tax supported, </a:t>
            </a:r>
            <a:r>
              <a:rPr lang="en-US" u="sng" dirty="0"/>
              <a:t>schools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49" name="Picture 1" descr="C:\Users\Carlee\AppData\Local\Microsoft\Windows\Temporary Internet Files\Content.IE5\PXMC6PYK\MC9004348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1219086" cy="1219086"/>
          </a:xfrm>
          <a:prstGeom prst="rect">
            <a:avLst/>
          </a:prstGeom>
          <a:noFill/>
        </p:spPr>
      </p:pic>
      <p:pic>
        <p:nvPicPr>
          <p:cNvPr id="2052" name="Picture 4" descr="http://www.sanfordstlucia.com/images/Josephine_Jacobs_%20New_Upsala_school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00356"/>
            <a:ext cx="4648200" cy="3057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317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North</vt:lpstr>
      <vt:lpstr>WAGE$</vt:lpstr>
      <vt:lpstr>This was important because women faced several hurdles in the 1800’s.</vt:lpstr>
      <vt:lpstr>Politics</vt:lpstr>
      <vt:lpstr>Leaders </vt:lpstr>
      <vt:lpstr>Reform</vt:lpstr>
      <vt:lpstr>Prison System</vt:lpstr>
      <vt:lpstr>Prison System</vt:lpstr>
      <vt:lpstr>Education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</dc:title>
  <dc:creator>Carlee</dc:creator>
  <cp:lastModifiedBy>Mr. Miller</cp:lastModifiedBy>
  <cp:revision>185</cp:revision>
  <dcterms:created xsi:type="dcterms:W3CDTF">2011-03-27T18:20:18Z</dcterms:created>
  <dcterms:modified xsi:type="dcterms:W3CDTF">2016-04-19T15:38:36Z</dcterms:modified>
</cp:coreProperties>
</file>