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FE73A6-E437-4709-85FC-672A2790CA5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11C46F4-F26A-4CFD-A1E6-4B7B1A8BFA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524000"/>
            <a:ext cx="5723468" cy="7958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Lesson 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cademy Engraved LET" pitchFamily="2" charset="0"/>
              </a:rPr>
              <a:t>Ratification and the Bill of Rights</a:t>
            </a:r>
            <a:endParaRPr lang="en-US" sz="4800" b="1" dirty="0"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15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Anti-Federalists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anti-federalists also believed that the Constitution should contain a Bill of Rights to protect the rights of the citizens against infringement by the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9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Anti-Federalists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Although everyone expecte</a:t>
            </a:r>
            <a:r>
              <a:rPr lang="en-US" dirty="0" smtClean="0"/>
              <a:t>d George Washington to be the first President, the anti-federalists were concerned that the future presidents would lack his honor.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2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Need for a Bill of Rights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George Mason had been an important delegate to the Constitutional convention.</a:t>
            </a:r>
          </a:p>
          <a:p>
            <a:r>
              <a:rPr lang="en-US" dirty="0" smtClean="0"/>
              <a:t>He had refused to sign the Constitution because it lacked a Bill of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89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States Vote to Ratify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George Mason became one of the  leaders of the anti-federalist movement insisting that the new government guarantee the rights of its citizens.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Delaware was the first state to ratify the new constitution followed closely by Pennsylvania and New Jersey.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1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Massachusetts </a:t>
            </a:r>
            <a:r>
              <a:rPr lang="en-US" dirty="0" smtClean="0"/>
              <a:t>became the first state where the issue was hotly debated.</a:t>
            </a:r>
          </a:p>
          <a:p>
            <a:r>
              <a:rPr lang="en-US" dirty="0" smtClean="0"/>
              <a:t>Samuel Adams and John Hancock recommended adding a Bill of Rights before ratification.</a:t>
            </a:r>
          </a:p>
          <a:p>
            <a:r>
              <a:rPr lang="en-US" dirty="0" smtClean="0"/>
              <a:t>In February of 1788, Massachusetts became the sixth state to ratify.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ninth state to ratify was New Hampshire.</a:t>
            </a:r>
          </a:p>
          <a:p>
            <a:r>
              <a:rPr lang="en-US" dirty="0" smtClean="0"/>
              <a:t>Although the Constitution was to go into effect when nine states had ratified it, Virginia and New York were still undecided.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0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Being the two largest, most populous states, Virginia and New York could prevent the union if they refused to ratify.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79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Virginia’s governor Randolph at first opposed ratification, but he changed his vote when the federalists agreed to support a bill of rights.</a:t>
            </a:r>
          </a:p>
          <a:p>
            <a:r>
              <a:rPr lang="en-US" dirty="0" smtClean="0"/>
              <a:t>Virginia ratified towards the end of June.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31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States Vote to Ratify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York followed a month later.</a:t>
            </a:r>
          </a:p>
          <a:p>
            <a:r>
              <a:rPr lang="en-US" dirty="0" smtClean="0"/>
              <a:t>The last state to ratify the Constitution was Rhode Island, the only state which had refused to send delegates to the Constitutional Convention.</a:t>
            </a:r>
          </a:p>
          <a:p>
            <a:r>
              <a:rPr lang="en-US" dirty="0" smtClean="0"/>
              <a:t>They finally ratified it in 1790.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85999"/>
            <a:ext cx="6196405" cy="34370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SWUT after heated debates, the 13 states voted to accept the new Constitution with the promise of a bill of rights to follow.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84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America voted in the first presidential election in January 1789.</a:t>
            </a:r>
          </a:p>
          <a:p>
            <a:r>
              <a:rPr lang="en-US" dirty="0" smtClean="0"/>
              <a:t>George Washington gained all of the electoral college votes.</a:t>
            </a:r>
          </a:p>
          <a:p>
            <a:r>
              <a:rPr lang="en-US" dirty="0" smtClean="0"/>
              <a:t>The only President to ever achieve that distinction.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32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first congress met in New York City, the nations first capital, and immediately turned its attention to creating a bill of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0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Congressed proposed 12 amendments to the Constitution and sent them to the states for ratification.</a:t>
            </a:r>
          </a:p>
          <a:p>
            <a:r>
              <a:rPr lang="en-US" dirty="0" smtClean="0"/>
              <a:t>10 were eventually ratified and are known today as the Bill of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17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Bill of Rights was intended to prevent the government  from abusing its powers and to protect individual’s rights and liberties (freedoms).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Constitution had specified that it would not take effect until it has been ratified by nine of the thirteen states.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3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Ratification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Throughout 1787 and 1788, each state elected representatives to a special state convention to debate and vote on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Federalists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people who favored a strong central government called themselves the Federalists.</a:t>
            </a:r>
          </a:p>
          <a:p>
            <a:r>
              <a:rPr lang="en-US" dirty="0" smtClean="0"/>
              <a:t>They called those who opposed it an Anti-federalists.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3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Federalists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federalists claimed that the new Constitution would create a federal government  with enough power to function effectively while still protecting the rights of </a:t>
            </a:r>
            <a:r>
              <a:rPr lang="en-US" smtClean="0"/>
              <a:t>the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8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Federalists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John Jay and Alexander Hamilton wrote a series of essays called the Federalist Papers that explained and defended the Constitution.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8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Anti-Federalists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anti-federalists believed that the Constitution created a central government that was too strong, taking too much power from the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6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Anti-Federalists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They also believed that it gave too much power to the President.</a:t>
            </a:r>
          </a:p>
          <a:p>
            <a:r>
              <a:rPr lang="en-US" dirty="0" smtClean="0"/>
              <a:t>They thought this would put too much power in the hands of one 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49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</TotalTime>
  <Words>750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Pushpin</vt:lpstr>
      <vt:lpstr>Lesson 4</vt:lpstr>
      <vt:lpstr>Objective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  <vt:lpstr>THE BILL OF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</dc:title>
  <dc:creator>Teacher</dc:creator>
  <cp:lastModifiedBy>Teacher</cp:lastModifiedBy>
  <cp:revision>5</cp:revision>
  <dcterms:created xsi:type="dcterms:W3CDTF">2016-01-08T14:49:21Z</dcterms:created>
  <dcterms:modified xsi:type="dcterms:W3CDTF">2016-01-08T19:47:09Z</dcterms:modified>
</cp:coreProperties>
</file>