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8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3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9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4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7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4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1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6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8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E2573E-2B2C-4343-BE30-17A2BFEDF85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7E3AC6-EF33-4275-A0E6-B2014605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799268"/>
            <a:ext cx="9601196" cy="20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lgerian" panose="04020705040A02060702" pitchFamily="82" charset="0"/>
              </a:rPr>
              <a:t>The Constitutional Convention</a:t>
            </a:r>
            <a:endParaRPr lang="en-US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James Madison proposed they scrap the Articles and write an entirely new Constitution. He had already created a plan for the new government that became known as the Virginia Plan.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618963"/>
            <a:ext cx="3718455" cy="18505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Virginia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55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This plan called for a strong national government with three branches, a strong bi-cameral legislature, a weaker chief executive and a judicial branch.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528811"/>
            <a:ext cx="3718455" cy="1940658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Virginia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The legislature was to be the most powerful branch balanced by the other two and would be numbered according to the populations of the other states.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77295"/>
            <a:ext cx="3718455" cy="1992173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Virginia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The smaller states objected to choosing legislatures based on population and instead wanted an equal number from each state in </a:t>
            </a:r>
            <a:r>
              <a:rPr lang="en-US" sz="4400" dirty="0" err="1" smtClean="0"/>
              <a:t>uni</a:t>
            </a:r>
            <a:r>
              <a:rPr lang="en-US" sz="4400" dirty="0" smtClean="0"/>
              <a:t>-cameral legislature.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51537"/>
            <a:ext cx="3718455" cy="20179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New Jersey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62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Roger Sherman of Connecticut proposed that the plans be merged so that one house of the legislature, the upper house called the senate, would receive two seats per state.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51537"/>
            <a:ext cx="3718455" cy="20179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Great Compromise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9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The lower house of the legislature called the House of Representatives would receive seats based on population. This compromise narrowly passed.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77295"/>
            <a:ext cx="3718455" cy="19921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Great Compromise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01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delegates also fought over whether there should be one chief executive or three, finally settling with one.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77295"/>
            <a:ext cx="3718455" cy="19921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Chief Executive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29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The most serious disagreement at the convention was over the issue of slavery. Would slaves be allowed to vote and would they be counted when deciding the number of </a:t>
            </a:r>
            <a:r>
              <a:rPr lang="en-US" sz="4400" dirty="0" err="1" smtClean="0"/>
              <a:t>representitives</a:t>
            </a:r>
            <a:r>
              <a:rPr lang="en-US" sz="4400" dirty="0" smtClean="0"/>
              <a:t> each state could send to congress.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90175"/>
            <a:ext cx="3718455" cy="19792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Three-Fifths Compromise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47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The southern states wanted to count their slaves when apportioning seats in the House of Representatives but would not allow those slaves to vote.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51537"/>
            <a:ext cx="3718455" cy="2017931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Three-Fifths Compromise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northern states insisted that the slaves either be allowed to vote or else not be counted in apportioning seats in the house.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77295"/>
            <a:ext cx="3718455" cy="1992173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Three-Fifths Compromise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129646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SWUT delegates to the constitutional convention of 1787 had to compromise on key issues in order to complete a new constitution.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10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They finally agreed that slaves would not be allowed to vote but that they would only count three out of every five slaves when apportioning seats in congress.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25779"/>
            <a:ext cx="3718455" cy="2043689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Three-Fifths Compromise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Some of the northern states also wished to ban the slave trade. The southern states believed that this would hurt the southern economy.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51537"/>
            <a:ext cx="3718455" cy="20179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Slave Trade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22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They finally agreed that congress would not be allowed to ban the slave trade for 20 years. After that it would be free to act as it saw fit.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51537"/>
            <a:ext cx="3718455" cy="2017931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Slave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delegates debated all summer long. They argued over how long the terms of office for the various officials should be. 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38659"/>
            <a:ext cx="3718455" cy="20308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Final Details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38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They argued over how the courts should be organized. They even argued over whether and how much members of congress should be paid.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38659"/>
            <a:ext cx="3718455" cy="2030810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Final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Finally on September 17, 1787, 52 of the remaining 55 delegates signed the Constitution. The other three refused believing that it gave too much power to the national government.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38659"/>
            <a:ext cx="3718455" cy="20308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Signing </a:t>
            </a:r>
            <a:r>
              <a:rPr lang="en-US" sz="3600" dirty="0"/>
              <a:t>T</a:t>
            </a:r>
            <a:r>
              <a:rPr lang="en-US" sz="3600" dirty="0" smtClean="0"/>
              <a:t>he Constitution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55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The new Constitution called for each of the states to call a convention of their own. Once nine of the thirteen states had ratified the Constitution it would take effect. 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451537"/>
            <a:ext cx="3718455" cy="2017931"/>
          </a:xfrm>
        </p:spPr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Signing The Constitution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2034862"/>
            <a:ext cx="11075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smtClean="0">
                <a:latin typeface="Blackadder ITC" panose="04020505051007020D02" pitchFamily="82" charset="0"/>
              </a:rPr>
              <a:t>  The </a:t>
            </a:r>
            <a:r>
              <a:rPr lang="en-US" sz="18000" dirty="0" smtClean="0">
                <a:latin typeface="Blackadder ITC" panose="04020505051007020D02" pitchFamily="82" charset="0"/>
              </a:rPr>
              <a:t>End!!!</a:t>
            </a:r>
            <a:endParaRPr lang="en-US" sz="18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What exactly does </a:t>
            </a:r>
            <a:r>
              <a:rPr lang="en-US" i="1" dirty="0" smtClean="0"/>
              <a:t>Compromise</a:t>
            </a:r>
            <a:r>
              <a:rPr lang="en-US" dirty="0" smtClean="0"/>
              <a:t> </a:t>
            </a:r>
            <a:r>
              <a:rPr lang="en-US" sz="3200" dirty="0" smtClean="0"/>
              <a:t>mean?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settlement of differences by mutual concessions; an agreement reached by adjustment of conflicting or opposing claims, principles, etc., by reciprocal modification of demands.</a:t>
            </a:r>
          </a:p>
        </p:txBody>
      </p:sp>
    </p:spTree>
    <p:extLst>
      <p:ext uri="{BB962C8B-B14F-4D97-AF65-F5344CB8AC3E}">
        <p14:creationId xmlns:p14="http://schemas.microsoft.com/office/powerpoint/2010/main" val="3519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goal of the convention was to revise the articles of confederation to make them stronger.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The convention opened May 25, 1787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33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Delegates included men such as Benjamin Franklin, George Washington, Thomas Jefferson and James Madison.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l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convention opened May 25, 1787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George Washington was so well respected by the other delegates that they immediately appointed him President of the convention.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l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convention opened May 25, 1787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The delegates agreed to keep all their debates private so that they would be free to speak their minds without outside interference or influence. 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l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convention opened May 25, 1787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 order to keep the debates secret they kept the windows closed which caused the room to get very hot in the summer.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l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convention opened May 25, 1787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Constitutional Convention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Soon after the debates began James Madison convinced the other delegates that they needed to do more than just revise the articles of confederation.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l">
              <a:buClr>
                <a:srgbClr val="83992A"/>
              </a:buClr>
            </a:pP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convention opened May 25, 1787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827</Words>
  <Application>Microsoft Office PowerPoint</Application>
  <PresentationFormat>Custom</PresentationFormat>
  <Paragraphs>76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Organic</vt:lpstr>
      <vt:lpstr>Unit Lesson 2</vt:lpstr>
      <vt:lpstr>Objective</vt:lpstr>
      <vt:lpstr>What exactly does Compromise mean?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The Constitutional Convention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Lesson 2</dc:title>
  <dc:creator>Microsoft account</dc:creator>
  <cp:lastModifiedBy>jonathan.miller</cp:lastModifiedBy>
  <cp:revision>14</cp:revision>
  <dcterms:created xsi:type="dcterms:W3CDTF">2016-01-05T01:26:10Z</dcterms:created>
  <dcterms:modified xsi:type="dcterms:W3CDTF">2017-12-12T18:19:42Z</dcterms:modified>
</cp:coreProperties>
</file>