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4" r:id="rId5"/>
    <p:sldId id="265" r:id="rId6"/>
    <p:sldId id="263" r:id="rId7"/>
    <p:sldId id="266" r:id="rId8"/>
    <p:sldId id="267" r:id="rId9"/>
    <p:sldId id="268" r:id="rId10"/>
    <p:sldId id="269" r:id="rId11"/>
    <p:sldId id="270" r:id="rId12"/>
    <p:sldId id="278" r:id="rId13"/>
    <p:sldId id="272" r:id="rId14"/>
    <p:sldId id="273" r:id="rId15"/>
    <p:sldId id="274" r:id="rId16"/>
    <p:sldId id="275" r:id="rId17"/>
    <p:sldId id="276" r:id="rId18"/>
    <p:sldId id="257" r:id="rId19"/>
    <p:sldId id="279" r:id="rId20"/>
    <p:sldId id="258" r:id="rId21"/>
    <p:sldId id="259" r:id="rId22"/>
    <p:sldId id="281" r:id="rId23"/>
    <p:sldId id="282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11F8-02F9-4FCD-831E-EB8F0566A59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090A2-886B-43C4-BA63-936B87F4F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5D3C-D07C-4BB0-86C0-62CA41A10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F46C-A09E-4384-ABE3-445AEACEA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Industrial Revolution</a:t>
            </a:r>
            <a:endParaRPr lang="en-US" dirty="0">
              <a:solidFill>
                <a:schemeClr val="tx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066800"/>
            <a:ext cx="52578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1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NORTH</a:t>
            </a:r>
            <a:endParaRPr lang="en-US" sz="13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Textiles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textile</a:t>
            </a:r>
            <a:r>
              <a:rPr lang="en-US" dirty="0"/>
              <a:t> (or cloth making) industry was the </a:t>
            </a:r>
            <a:r>
              <a:rPr lang="en-US" u="sng" dirty="0"/>
              <a:t>first</a:t>
            </a:r>
            <a:r>
              <a:rPr lang="en-US" dirty="0"/>
              <a:t> industry to be </a:t>
            </a:r>
            <a:r>
              <a:rPr lang="en-US" dirty="0" smtClean="0"/>
              <a:t>transformed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</a:rPr>
              <a:t>Spinning Jenny</a:t>
            </a:r>
            <a:endParaRPr lang="en-US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James </a:t>
            </a:r>
            <a:r>
              <a:rPr lang="en-US" u="sng" dirty="0" smtClean="0"/>
              <a:t>Hargreaves</a:t>
            </a:r>
            <a:r>
              <a:rPr lang="en-US" dirty="0" smtClean="0"/>
              <a:t> invented </a:t>
            </a:r>
            <a:r>
              <a:rPr lang="en-US" dirty="0"/>
              <a:t>a machine he called </a:t>
            </a:r>
            <a:r>
              <a:rPr lang="en-US" u="sng" dirty="0"/>
              <a:t>The Spinning Jenny </a:t>
            </a:r>
            <a:r>
              <a:rPr lang="en-US" dirty="0"/>
              <a:t>that could weave thread much faster than people in the past could.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men began buying these and other machines and put them into building they called </a:t>
            </a:r>
            <a:r>
              <a:rPr lang="en-US" u="sng" dirty="0"/>
              <a:t>factories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it didn’t take much training to teach people how to run the machines they could hire </a:t>
            </a:r>
            <a:r>
              <a:rPr lang="en-US" u="sng" dirty="0"/>
              <a:t>unskilled</a:t>
            </a:r>
            <a:r>
              <a:rPr lang="en-US" dirty="0"/>
              <a:t> workers and pay them very </a:t>
            </a:r>
            <a:r>
              <a:rPr lang="en-US" u="sng" dirty="0"/>
              <a:t>low wages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Factories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r>
              <a:rPr lang="en-US" dirty="0"/>
              <a:t>Instead of working alone in their homes, many workers went to work where the </a:t>
            </a:r>
            <a:r>
              <a:rPr lang="en-US" u="sng" dirty="0"/>
              <a:t>machinery </a:t>
            </a:r>
            <a:r>
              <a:rPr lang="en-US" dirty="0"/>
              <a:t>was—Factories. This new system of work is called the factory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Industrial Revolution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These factories, filled by unskilled workers, began putting the old </a:t>
            </a:r>
            <a:r>
              <a:rPr lang="en-US" u="sng" dirty="0"/>
              <a:t>artisans</a:t>
            </a:r>
            <a:r>
              <a:rPr lang="en-US" dirty="0"/>
              <a:t> out of </a:t>
            </a:r>
            <a:r>
              <a:rPr lang="en-US" u="sng" dirty="0"/>
              <a:t>business</a:t>
            </a:r>
            <a:r>
              <a:rPr lang="en-US" u="sng" dirty="0" smtClean="0"/>
              <a:t>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200" y="4876800"/>
            <a:ext cx="5043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We call this the </a:t>
            </a:r>
          </a:p>
          <a:p>
            <a:pPr algn="ctr"/>
            <a:r>
              <a:rPr lang="en-US" sz="3200" dirty="0" smtClean="0"/>
              <a:t>INDUSTRIAL REVOLUTION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Industrial Revolution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bg1">
              <a:alpha val="83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u="sng" dirty="0"/>
              <a:t>G</a:t>
            </a:r>
            <a:r>
              <a:rPr lang="en-US" u="sng" dirty="0" smtClean="0"/>
              <a:t>radual </a:t>
            </a:r>
            <a:r>
              <a:rPr lang="en-US" u="sng" dirty="0"/>
              <a:t>process by which machines replaced hand tools, and steam and other new sources of power replaced human and animal power.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Samuel Slater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Britain wanted to keep the factory system a secret and produced a law that said no one can take plans for the machines out of the country </a:t>
            </a:r>
            <a:r>
              <a:rPr lang="en-US" u="sng" dirty="0"/>
              <a:t>Samuel Slater </a:t>
            </a:r>
            <a:r>
              <a:rPr lang="en-US" dirty="0"/>
              <a:t>broke the law by </a:t>
            </a:r>
            <a:r>
              <a:rPr lang="en-US" u="sng" dirty="0"/>
              <a:t>memorizing </a:t>
            </a:r>
            <a:r>
              <a:rPr lang="en-US" dirty="0"/>
              <a:t>the designs for mills and helped build the first successful textile mill in North America.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Improvement</a:t>
            </a:r>
            <a:endParaRPr lang="en-US" dirty="0">
              <a:solidFill>
                <a:srgbClr val="FFC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Industrial Revolution had spread to America, inventors on this side of the Atlantic began </a:t>
            </a:r>
            <a:r>
              <a:rPr lang="en-US" u="sng" dirty="0"/>
              <a:t>improving</a:t>
            </a:r>
            <a:r>
              <a:rPr lang="en-US" dirty="0"/>
              <a:t> on the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Interchangeable Parts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Eli Whitney proposed that Identical </a:t>
            </a:r>
            <a:r>
              <a:rPr lang="en-US" u="sng" dirty="0"/>
              <a:t>i</a:t>
            </a:r>
            <a:r>
              <a:rPr lang="en-US" u="sng" dirty="0" smtClean="0"/>
              <a:t>nterchangeable </a:t>
            </a:r>
            <a:r>
              <a:rPr lang="en-US" u="sng" dirty="0"/>
              <a:t>parts </a:t>
            </a:r>
            <a:r>
              <a:rPr lang="en-US" dirty="0"/>
              <a:t>should be used so that if part of a machine broke it could be replaced.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Old English Text MT" pitchFamily="66" charset="0"/>
              </a:rPr>
              <a:t>In the Old Days…</a:t>
            </a:r>
            <a:endParaRPr lang="en-US" sz="5400" dirty="0">
              <a:solidFill>
                <a:srgbClr val="C00000"/>
              </a:solidFill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1700’s most things (food, clothes, tools) were made in </a:t>
            </a:r>
            <a:r>
              <a:rPr lang="en-US" u="sng" dirty="0"/>
              <a:t>little </a:t>
            </a:r>
            <a:r>
              <a:rPr lang="en-US" u="sng" dirty="0" smtClean="0"/>
              <a:t>shops</a:t>
            </a:r>
            <a:r>
              <a:rPr lang="en-US" dirty="0" smtClean="0"/>
              <a:t> that </a:t>
            </a:r>
            <a:r>
              <a:rPr lang="en-US" dirty="0"/>
              <a:t>were run by </a:t>
            </a:r>
            <a:r>
              <a:rPr lang="en-US" u="sng" dirty="0"/>
              <a:t>skilled artisans.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Lowell Mills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Lowell mills</a:t>
            </a:r>
            <a:r>
              <a:rPr lang="en-US" dirty="0"/>
              <a:t> combined spinning and weaving under one roof as opposed to the English model of multiple factories.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Railroads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Eventually factory owners wanted a way to </a:t>
            </a:r>
            <a:r>
              <a:rPr lang="en-US" u="sng" dirty="0" smtClean="0"/>
              <a:t>transport</a:t>
            </a:r>
            <a:r>
              <a:rPr lang="en-US" dirty="0" smtClean="0"/>
              <a:t> goods from their factories to other cities.</a:t>
            </a:r>
          </a:p>
          <a:p>
            <a:r>
              <a:rPr lang="en-US" dirty="0" smtClean="0"/>
              <a:t>They </a:t>
            </a:r>
            <a:r>
              <a:rPr lang="en-US" dirty="0"/>
              <a:t>built </a:t>
            </a:r>
            <a:r>
              <a:rPr lang="en-US" u="sng" dirty="0"/>
              <a:t>railroads</a:t>
            </a:r>
            <a:r>
              <a:rPr lang="en-US" dirty="0"/>
              <a:t> and </a:t>
            </a:r>
            <a:r>
              <a:rPr lang="en-US" u="sng" dirty="0"/>
              <a:t>canals</a:t>
            </a:r>
            <a:r>
              <a:rPr lang="en-US" dirty="0"/>
              <a:t> to link factories and cities together.</a:t>
            </a:r>
          </a:p>
          <a:p>
            <a:r>
              <a:rPr lang="en-US" dirty="0"/>
              <a:t>The railroads and canals allowed factory owners to transport large amounts </a:t>
            </a:r>
            <a:r>
              <a:rPr lang="en-US" u="sng" dirty="0"/>
              <a:t>quickly</a:t>
            </a:r>
            <a:r>
              <a:rPr lang="en-US" dirty="0"/>
              <a:t> and </a:t>
            </a:r>
            <a:r>
              <a:rPr lang="en-US" u="sng" dirty="0"/>
              <a:t>cheaply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Erie Canal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8768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u="sng" dirty="0" smtClean="0"/>
              <a:t>Erie </a:t>
            </a:r>
            <a:r>
              <a:rPr lang="en-US" u="sng" dirty="0"/>
              <a:t>canal </a:t>
            </a:r>
            <a:r>
              <a:rPr lang="en-US" dirty="0"/>
              <a:t>was built in order to increase the amount of </a:t>
            </a:r>
            <a:r>
              <a:rPr lang="en-US" u="sng" dirty="0"/>
              <a:t>trade</a:t>
            </a:r>
            <a:r>
              <a:rPr lang="en-US" dirty="0"/>
              <a:t> in the North.</a:t>
            </a:r>
          </a:p>
          <a:p>
            <a:r>
              <a:rPr lang="en-US" dirty="0"/>
              <a:t>Due to the </a:t>
            </a:r>
            <a:r>
              <a:rPr lang="en-US" dirty="0" smtClean="0"/>
              <a:t>Erie </a:t>
            </a:r>
            <a:r>
              <a:rPr lang="en-US" dirty="0"/>
              <a:t>Canal, the cost of shipping goods dropped to about </a:t>
            </a:r>
            <a:r>
              <a:rPr lang="en-US" u="sng" dirty="0"/>
              <a:t>one tenth</a:t>
            </a:r>
            <a:r>
              <a:rPr lang="en-US" dirty="0"/>
              <a:t> of what it had been and helped make </a:t>
            </a:r>
            <a:r>
              <a:rPr lang="en-US" u="sng" dirty="0"/>
              <a:t>New York City</a:t>
            </a:r>
            <a:r>
              <a:rPr lang="en-US" dirty="0"/>
              <a:t> a commercial center.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Telegraph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only were goods being transported across the country but information as well.</a:t>
            </a:r>
          </a:p>
          <a:p>
            <a:r>
              <a:rPr lang="en-US" u="sng" dirty="0" smtClean="0"/>
              <a:t>Samuel Morse </a:t>
            </a:r>
            <a:r>
              <a:rPr lang="en-US" dirty="0" smtClean="0"/>
              <a:t>invented the telegraph which could send information over wires across great distances.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did it send information?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Telegraph</a:t>
            </a:r>
            <a:r>
              <a:rPr lang="en-US" dirty="0" smtClean="0">
                <a:solidFill>
                  <a:srgbClr val="FF0000"/>
                </a:solidFill>
              </a:rPr>
              <a:t> sent pulses of electric current through a wire.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operator tapped a bar that controlled the length of each pulse.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At the other end of the wire, these pulses were changed into clicking sounds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short click was a dot and a long click was a dash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Different combinations of dots and dashes were used to stand for letters of the alphabet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system was known as </a:t>
            </a:r>
            <a:r>
              <a:rPr lang="en-US" b="1" u="sng" dirty="0" smtClean="0">
                <a:solidFill>
                  <a:srgbClr val="00B050"/>
                </a:solidFill>
              </a:rPr>
              <a:t>MORSE CODE</a:t>
            </a:r>
            <a:endParaRPr lang="en-US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Artisan?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3733800" cy="4525963"/>
          </a:xfrm>
        </p:spPr>
        <p:txBody>
          <a:bodyPr/>
          <a:lstStyle/>
          <a:p>
            <a:r>
              <a:rPr lang="en-US" sz="4000" dirty="0"/>
              <a:t>An artisan is someone who has </a:t>
            </a:r>
            <a:r>
              <a:rPr lang="en-US" sz="4000" u="sng" dirty="0"/>
              <a:t>trained for many years</a:t>
            </a:r>
            <a:r>
              <a:rPr lang="en-US" sz="4000" dirty="0"/>
              <a:t> to do a specific job.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Artisans were very good at making high </a:t>
            </a:r>
            <a:r>
              <a:rPr lang="en-US" u="sng" dirty="0"/>
              <a:t>quality</a:t>
            </a:r>
            <a:r>
              <a:rPr lang="en-US" dirty="0"/>
              <a:t> goods, but each job was expensive and took a lot of time.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British Inventors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Towards the end of the century though, </a:t>
            </a:r>
            <a:r>
              <a:rPr lang="en-US" u="sng" dirty="0"/>
              <a:t>British</a:t>
            </a:r>
            <a:r>
              <a:rPr lang="en-US" dirty="0"/>
              <a:t> inventors started coming up with ideas about how to produce things </a:t>
            </a:r>
            <a:r>
              <a:rPr lang="en-US" u="sng" dirty="0"/>
              <a:t>faster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They built </a:t>
            </a:r>
            <a:r>
              <a:rPr lang="en-US" u="sng" dirty="0"/>
              <a:t>machines</a:t>
            </a:r>
            <a:r>
              <a:rPr lang="en-US" dirty="0"/>
              <a:t> that could do the same work as artisans.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Inventors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first inventors used </a:t>
            </a:r>
            <a:r>
              <a:rPr lang="en-US" u="sng" dirty="0"/>
              <a:t>water</a:t>
            </a:r>
            <a:r>
              <a:rPr lang="en-US" dirty="0"/>
              <a:t> or </a:t>
            </a:r>
            <a:r>
              <a:rPr lang="en-US" u="sng" dirty="0"/>
              <a:t>wind</a:t>
            </a:r>
            <a:r>
              <a:rPr lang="en-US" dirty="0"/>
              <a:t> to propel (run) their machines.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Steam</a:t>
            </a:r>
            <a:endParaRPr lang="en-US" sz="8800" dirty="0">
              <a:solidFill>
                <a:schemeClr val="tx2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Soon though, they discovered that </a:t>
            </a:r>
            <a:r>
              <a:rPr lang="en-US" u="sng" dirty="0"/>
              <a:t>steam</a:t>
            </a:r>
            <a:r>
              <a:rPr lang="en-US" dirty="0"/>
              <a:t> could help run the machines.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 the machines became so advanced that they could do the </a:t>
            </a:r>
            <a:r>
              <a:rPr lang="en-US" u="sng" dirty="0"/>
              <a:t>same amount of work </a:t>
            </a:r>
            <a:r>
              <a:rPr lang="en-US" dirty="0"/>
              <a:t>that normally took many artisans to do at a much </a:t>
            </a:r>
            <a:r>
              <a:rPr lang="en-US" u="sng" dirty="0"/>
              <a:t>faster</a:t>
            </a:r>
            <a:r>
              <a:rPr lang="en-US" dirty="0"/>
              <a:t> pace.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These machines followed the principle of mass production.</a:t>
            </a:r>
          </a:p>
          <a:p>
            <a:r>
              <a:rPr lang="en-US" u="sng" dirty="0"/>
              <a:t>Mass Production </a:t>
            </a:r>
            <a:r>
              <a:rPr lang="en-US" dirty="0"/>
              <a:t>means to produce a large number of goods that are exactly alike.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16679</TotalTime>
  <Words>688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In the Old Days…</vt:lpstr>
      <vt:lpstr>What is an Artisan?</vt:lpstr>
      <vt:lpstr>Artisans</vt:lpstr>
      <vt:lpstr>British Inventors</vt:lpstr>
      <vt:lpstr>Inventors</vt:lpstr>
      <vt:lpstr>Steam</vt:lpstr>
      <vt:lpstr>Machines</vt:lpstr>
      <vt:lpstr>Mass Production</vt:lpstr>
      <vt:lpstr>Textiles</vt:lpstr>
      <vt:lpstr>Spinning Jenny</vt:lpstr>
      <vt:lpstr>Factories</vt:lpstr>
      <vt:lpstr>Training</vt:lpstr>
      <vt:lpstr>Factories</vt:lpstr>
      <vt:lpstr>Industrial Revolution</vt:lpstr>
      <vt:lpstr>Industrial Revolution</vt:lpstr>
      <vt:lpstr>Samuel Slater</vt:lpstr>
      <vt:lpstr>Improvement</vt:lpstr>
      <vt:lpstr>Interchangeable Parts</vt:lpstr>
      <vt:lpstr>Lowell Mills</vt:lpstr>
      <vt:lpstr>Railroads</vt:lpstr>
      <vt:lpstr>Erie Canal</vt:lpstr>
      <vt:lpstr>Telegraph</vt:lpstr>
      <vt:lpstr>How did it send information?</vt:lpstr>
    </vt:vector>
  </TitlesOfParts>
  <Company>PVHS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</dc:title>
  <dc:creator>Henderson</dc:creator>
  <cp:lastModifiedBy>Mr. Miller</cp:lastModifiedBy>
  <cp:revision>760</cp:revision>
  <dcterms:created xsi:type="dcterms:W3CDTF">2011-03-21T15:16:04Z</dcterms:created>
  <dcterms:modified xsi:type="dcterms:W3CDTF">2016-04-11T14:09:42Z</dcterms:modified>
</cp:coreProperties>
</file>