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A14AFC-87C8-48EC-9D89-E73D6D863F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8DB92F-F00C-4F1E-8B54-42CBFE5776AB}" type="datetimeFigureOut">
              <a:rPr lang="en-US" smtClean="0"/>
              <a:t>4/20/2017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 the North and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579438"/>
          </a:xfrm>
        </p:spPr>
        <p:txBody>
          <a:bodyPr/>
          <a:lstStyle/>
          <a:p>
            <a:r>
              <a:rPr lang="en-US" dirty="0"/>
              <a:t>Information About the North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Culture</a:t>
            </a:r>
          </a:p>
          <a:p>
            <a:endParaRPr lang="en-US" dirty="0" smtClean="0"/>
          </a:p>
          <a:p>
            <a:r>
              <a:rPr lang="en-US" dirty="0"/>
              <a:t>• The culture of the North was determined by life in the cities.</a:t>
            </a:r>
          </a:p>
          <a:p>
            <a:r>
              <a:rPr lang="en-US" dirty="0"/>
              <a:t>• Both religion and education were organized. </a:t>
            </a:r>
          </a:p>
          <a:p>
            <a:r>
              <a:rPr lang="en-US" dirty="0"/>
              <a:t>• There were schools and churches in most towns.</a:t>
            </a:r>
          </a:p>
          <a:p>
            <a:r>
              <a:rPr lang="en-US" dirty="0"/>
              <a:t>• Very few boys, and almost no girls went on to secondary school.</a:t>
            </a:r>
          </a:p>
          <a:p>
            <a:r>
              <a:rPr lang="en-US" dirty="0"/>
              <a:t>• College was reserved for the wealthy.</a:t>
            </a:r>
          </a:p>
        </p:txBody>
      </p:sp>
    </p:spTree>
    <p:extLst>
      <p:ext uri="{BB962C8B-B14F-4D97-AF65-F5344CB8AC3E}">
        <p14:creationId xmlns:p14="http://schemas.microsoft.com/office/powerpoint/2010/main" val="37071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731838"/>
          </a:xfrm>
        </p:spPr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Culture</a:t>
            </a:r>
          </a:p>
          <a:p>
            <a:endParaRPr lang="en-US" dirty="0" smtClean="0"/>
          </a:p>
          <a:p>
            <a:r>
              <a:rPr lang="en-US" dirty="0"/>
              <a:t>• The culture of the South was determined by the upper class plantation owners and their families.</a:t>
            </a:r>
          </a:p>
          <a:p>
            <a:r>
              <a:rPr lang="en-US" dirty="0"/>
              <a:t>• Only children of plantation owners received any education.</a:t>
            </a:r>
          </a:p>
          <a:p>
            <a:r>
              <a:rPr lang="en-US" dirty="0"/>
              <a:t>• Small farmers had little or no education.</a:t>
            </a:r>
          </a:p>
          <a:p>
            <a:r>
              <a:rPr lang="en-US" dirty="0"/>
              <a:t>• The culture of the South revolved around plantation life.</a:t>
            </a:r>
          </a:p>
        </p:txBody>
      </p:sp>
    </p:spTree>
    <p:extLst>
      <p:ext uri="{BB962C8B-B14F-4D97-AF65-F5344CB8AC3E}">
        <p14:creationId xmlns:p14="http://schemas.microsoft.com/office/powerpoint/2010/main" val="21649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the North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Transportation</a:t>
            </a:r>
          </a:p>
          <a:p>
            <a:endParaRPr lang="en-US" dirty="0" smtClean="0"/>
          </a:p>
          <a:p>
            <a:r>
              <a:rPr lang="en-US" dirty="0"/>
              <a:t>• Canals were mostly in the North.</a:t>
            </a:r>
          </a:p>
          <a:p>
            <a:r>
              <a:rPr lang="en-US" dirty="0"/>
              <a:t>• The Erie Canal was a huge success.</a:t>
            </a:r>
          </a:p>
          <a:p>
            <a:r>
              <a:rPr lang="en-US" dirty="0"/>
              <a:t>• Most of the railroads were in the North.</a:t>
            </a:r>
          </a:p>
          <a:p>
            <a:r>
              <a:rPr lang="en-US" dirty="0"/>
              <a:t>• 30,000 miles of track was laid by 1850.</a:t>
            </a:r>
          </a:p>
          <a:p>
            <a:r>
              <a:rPr lang="en-US" dirty="0"/>
              <a:t>• Canals and railroads allowed northern businesses to grow.</a:t>
            </a:r>
          </a:p>
        </p:txBody>
      </p:sp>
    </p:spTree>
    <p:extLst>
      <p:ext uri="{BB962C8B-B14F-4D97-AF65-F5344CB8AC3E}">
        <p14:creationId xmlns:p14="http://schemas.microsoft.com/office/powerpoint/2010/main" val="118786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Transportation</a:t>
            </a:r>
          </a:p>
          <a:p>
            <a:endParaRPr lang="en-US" dirty="0" smtClean="0"/>
          </a:p>
          <a:p>
            <a:r>
              <a:rPr lang="en-US" dirty="0"/>
              <a:t>• The South was still dependent on the steamship.</a:t>
            </a:r>
          </a:p>
          <a:p>
            <a:r>
              <a:rPr lang="en-US" dirty="0"/>
              <a:t>• Railroads existed, but far less than in the North.</a:t>
            </a:r>
          </a:p>
        </p:txBody>
      </p:sp>
    </p:spTree>
    <p:extLst>
      <p:ext uri="{BB962C8B-B14F-4D97-AF65-F5344CB8AC3E}">
        <p14:creationId xmlns:p14="http://schemas.microsoft.com/office/powerpoint/2010/main" val="316786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the North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Climate and Geography</a:t>
            </a:r>
            <a:br>
              <a:rPr lang="en-US" sz="3200" dirty="0"/>
            </a:br>
            <a:endParaRPr lang="en-US" sz="3200" dirty="0" smtClean="0"/>
          </a:p>
          <a:p>
            <a:r>
              <a:rPr lang="en-US" dirty="0" smtClean="0"/>
              <a:t>• Warm</a:t>
            </a:r>
            <a:r>
              <a:rPr lang="en-US" dirty="0"/>
              <a:t>, humid summers and cold snowy winters</a:t>
            </a:r>
          </a:p>
          <a:p>
            <a:r>
              <a:rPr lang="en-US" dirty="0"/>
              <a:t>• Short growing season plus cold made farming difficult.</a:t>
            </a:r>
          </a:p>
          <a:p>
            <a:r>
              <a:rPr lang="en-US" dirty="0"/>
              <a:t>• Clear, fast rivers</a:t>
            </a:r>
          </a:p>
          <a:p>
            <a:r>
              <a:rPr lang="en-US" dirty="0"/>
              <a:t>• Coastline full of bays.</a:t>
            </a:r>
          </a:p>
          <a:p>
            <a:r>
              <a:rPr lang="en-US" dirty="0"/>
              <a:t>• Cities develop near rivers and bays.</a:t>
            </a:r>
          </a:p>
          <a:p>
            <a:r>
              <a:rPr lang="en-US" dirty="0"/>
              <a:t>• Cities develop as trading centers.</a:t>
            </a:r>
          </a:p>
          <a:p>
            <a:r>
              <a:rPr lang="en-US" dirty="0"/>
              <a:t>• People begin to use waterpower to run factories.</a:t>
            </a:r>
          </a:p>
        </p:txBody>
      </p:sp>
    </p:spTree>
    <p:extLst>
      <p:ext uri="{BB962C8B-B14F-4D97-AF65-F5344CB8AC3E}">
        <p14:creationId xmlns:p14="http://schemas.microsoft.com/office/powerpoint/2010/main" val="40621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7620000" cy="655638"/>
          </a:xfrm>
        </p:spPr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Climate </a:t>
            </a:r>
            <a:r>
              <a:rPr lang="en-US" sz="3200" dirty="0"/>
              <a:t>and Geography</a:t>
            </a:r>
            <a:br>
              <a:rPr lang="en-US" sz="3200" dirty="0"/>
            </a:br>
            <a:endParaRPr lang="en-US" sz="3200" dirty="0"/>
          </a:p>
          <a:p>
            <a:r>
              <a:rPr lang="en-US" dirty="0" smtClean="0"/>
              <a:t>Warm </a:t>
            </a:r>
            <a:r>
              <a:rPr lang="en-US" dirty="0"/>
              <a:t>and sunny with long summers, mild winters. Lots of  </a:t>
            </a:r>
            <a:r>
              <a:rPr lang="en-US" dirty="0" smtClean="0"/>
              <a:t>   rain</a:t>
            </a:r>
            <a:r>
              <a:rPr lang="en-US" dirty="0"/>
              <a:t>.</a:t>
            </a:r>
          </a:p>
          <a:p>
            <a:r>
              <a:rPr lang="en-US" dirty="0"/>
              <a:t>• Climate ideal for agriculture.</a:t>
            </a:r>
          </a:p>
          <a:p>
            <a:r>
              <a:rPr lang="en-US" dirty="0"/>
              <a:t>• Fertile soil ideal for growing crops.</a:t>
            </a:r>
          </a:p>
        </p:txBody>
      </p:sp>
    </p:spTree>
    <p:extLst>
      <p:ext uri="{BB962C8B-B14F-4D97-AF65-F5344CB8AC3E}">
        <p14:creationId xmlns:p14="http://schemas.microsoft.com/office/powerpoint/2010/main" val="10930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579438"/>
          </a:xfrm>
        </p:spPr>
        <p:txBody>
          <a:bodyPr/>
          <a:lstStyle/>
          <a:p>
            <a:r>
              <a:rPr lang="en-US" dirty="0"/>
              <a:t>Information About the North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Population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r>
              <a:rPr lang="en-US" dirty="0" smtClean="0"/>
              <a:t>• </a:t>
            </a:r>
            <a:r>
              <a:rPr lang="en-US" dirty="0"/>
              <a:t>Huge population increase in the North between 1800 and 1860, mostly through immigration.</a:t>
            </a:r>
          </a:p>
          <a:p>
            <a:r>
              <a:rPr lang="en-US" dirty="0"/>
              <a:t>• Irish, German, and other Europeans mostly settle in North.</a:t>
            </a:r>
          </a:p>
        </p:txBody>
      </p:sp>
    </p:spTree>
    <p:extLst>
      <p:ext uri="{BB962C8B-B14F-4D97-AF65-F5344CB8AC3E}">
        <p14:creationId xmlns:p14="http://schemas.microsoft.com/office/powerpoint/2010/main" val="3472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655638"/>
          </a:xfrm>
        </p:spPr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Population</a:t>
            </a:r>
          </a:p>
          <a:p>
            <a:endParaRPr lang="en-US" sz="3200" dirty="0" smtClean="0"/>
          </a:p>
          <a:p>
            <a:r>
              <a:rPr lang="en-US" dirty="0"/>
              <a:t>• Population of the South made up of Europeans (mostly from England and Scotland) and enslaved Africans.</a:t>
            </a:r>
          </a:p>
          <a:p>
            <a:r>
              <a:rPr lang="en-US" dirty="0"/>
              <a:t>• 1/3 of the population were slaves.</a:t>
            </a:r>
          </a:p>
          <a:p>
            <a:r>
              <a:rPr lang="en-US" dirty="0"/>
              <a:t>• Most southerners lived on small farms.</a:t>
            </a:r>
          </a:p>
          <a:p>
            <a:r>
              <a:rPr lang="en-US" dirty="0"/>
              <a:t>• Only 1/4 of farmers owned slaves.</a:t>
            </a:r>
          </a:p>
          <a:p>
            <a:r>
              <a:rPr lang="en-US" dirty="0"/>
              <a:t>• Large farms called plantations were owned by the wealthy few who owned most of the slaves.</a:t>
            </a:r>
          </a:p>
        </p:txBody>
      </p:sp>
    </p:spTree>
    <p:extLst>
      <p:ext uri="{BB962C8B-B14F-4D97-AF65-F5344CB8AC3E}">
        <p14:creationId xmlns:p14="http://schemas.microsoft.com/office/powerpoint/2010/main" val="17912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731838"/>
          </a:xfrm>
        </p:spPr>
        <p:txBody>
          <a:bodyPr/>
          <a:lstStyle/>
          <a:p>
            <a:r>
              <a:rPr lang="en-US" dirty="0"/>
              <a:t>Information About the North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Cities</a:t>
            </a:r>
          </a:p>
          <a:p>
            <a:endParaRPr lang="en-US" dirty="0"/>
          </a:p>
          <a:p>
            <a:r>
              <a:rPr lang="en-US" dirty="0"/>
              <a:t>• Cities develop in North as centers of trade.</a:t>
            </a:r>
          </a:p>
          <a:p>
            <a:r>
              <a:rPr lang="en-US" dirty="0"/>
              <a:t>• Factories were set up making textiles (cloth goods)</a:t>
            </a:r>
          </a:p>
          <a:p>
            <a:r>
              <a:rPr lang="en-US" dirty="0"/>
              <a:t>• Increase in factory work brought more people to live in the cities.</a:t>
            </a:r>
          </a:p>
          <a:p>
            <a:r>
              <a:rPr lang="en-US" dirty="0"/>
              <a:t>• Cities were crowded and dirty.</a:t>
            </a:r>
          </a:p>
          <a:p>
            <a:r>
              <a:rPr lang="en-US" dirty="0"/>
              <a:t>• Public education begun in cities for first time.</a:t>
            </a:r>
          </a:p>
          <a:p>
            <a:r>
              <a:rPr lang="en-US" dirty="0"/>
              <a:t>• Cities became important centers of art, culture, and education. Many city newspapers begun.</a:t>
            </a:r>
          </a:p>
        </p:txBody>
      </p:sp>
    </p:spTree>
    <p:extLst>
      <p:ext uri="{BB962C8B-B14F-4D97-AF65-F5344CB8AC3E}">
        <p14:creationId xmlns:p14="http://schemas.microsoft.com/office/powerpoint/2010/main" val="316705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808038"/>
          </a:xfrm>
        </p:spPr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Cities</a:t>
            </a:r>
          </a:p>
          <a:p>
            <a:endParaRPr lang="en-US" dirty="0" smtClean="0"/>
          </a:p>
          <a:p>
            <a:r>
              <a:rPr lang="en-US" dirty="0"/>
              <a:t>• Most southerners lived on farms.</a:t>
            </a:r>
          </a:p>
          <a:p>
            <a:r>
              <a:rPr lang="en-US" dirty="0"/>
              <a:t>• There were very few large cities.</a:t>
            </a:r>
          </a:p>
          <a:p>
            <a:r>
              <a:rPr lang="en-US" dirty="0"/>
              <a:t>• Plantations were self-sufficient and became like small towns. </a:t>
            </a:r>
          </a:p>
          <a:p>
            <a:r>
              <a:rPr lang="en-US" dirty="0"/>
              <a:t>(Self-sufficient means being able to supply all of your needs.)</a:t>
            </a:r>
          </a:p>
        </p:txBody>
      </p:sp>
    </p:spTree>
    <p:extLst>
      <p:ext uri="{BB962C8B-B14F-4D97-AF65-F5344CB8AC3E}">
        <p14:creationId xmlns:p14="http://schemas.microsoft.com/office/powerpoint/2010/main" val="15747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20000" cy="579438"/>
          </a:xfrm>
        </p:spPr>
        <p:txBody>
          <a:bodyPr/>
          <a:lstStyle/>
          <a:p>
            <a:r>
              <a:rPr lang="en-US" dirty="0"/>
              <a:t>Information About the North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Economy</a:t>
            </a:r>
          </a:p>
          <a:p>
            <a:endParaRPr lang="en-US" dirty="0" smtClean="0"/>
          </a:p>
          <a:p>
            <a:r>
              <a:rPr lang="en-US" dirty="0"/>
              <a:t>• The economy of the North was based on manufacturing.</a:t>
            </a:r>
          </a:p>
          <a:p>
            <a:r>
              <a:rPr lang="en-US" dirty="0"/>
              <a:t>• Many immigrants from Europe began working in factories and producing goods used by people in the North.</a:t>
            </a:r>
          </a:p>
          <a:p>
            <a:r>
              <a:rPr lang="en-US" dirty="0"/>
              <a:t>• Many factories began producing textiles (cloth) with the cotton grown in the South.</a:t>
            </a:r>
          </a:p>
        </p:txBody>
      </p:sp>
    </p:spTree>
    <p:extLst>
      <p:ext uri="{BB962C8B-B14F-4D97-AF65-F5344CB8AC3E}">
        <p14:creationId xmlns:p14="http://schemas.microsoft.com/office/powerpoint/2010/main" val="117473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731838"/>
          </a:xfrm>
        </p:spPr>
        <p:txBody>
          <a:bodyPr/>
          <a:lstStyle/>
          <a:p>
            <a:r>
              <a:rPr lang="en-US" dirty="0"/>
              <a:t>Information About the South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Economy</a:t>
            </a:r>
          </a:p>
          <a:p>
            <a:endParaRPr lang="en-US" dirty="0"/>
          </a:p>
          <a:p>
            <a:r>
              <a:rPr lang="en-US" dirty="0" smtClean="0"/>
              <a:t>• </a:t>
            </a:r>
            <a:r>
              <a:rPr lang="en-US" dirty="0"/>
              <a:t>The economy of the South was based on agriculture.</a:t>
            </a:r>
          </a:p>
          <a:p>
            <a:r>
              <a:rPr lang="en-US" dirty="0"/>
              <a:t>• Cotton, tobacco, rice, sugar cane, and indigo (a plant that was used for blue dye) were sold as cash crops. </a:t>
            </a:r>
          </a:p>
          <a:p>
            <a:r>
              <a:rPr lang="en-US" dirty="0"/>
              <a:t>• Cotton became the most important crop after Ely Whitney’s invention of the cotton gin.</a:t>
            </a:r>
          </a:p>
          <a:p>
            <a:r>
              <a:rPr lang="en-US" dirty="0"/>
              <a:t>• More slaves were now needed to pick the cotton.</a:t>
            </a:r>
          </a:p>
          <a:p>
            <a:r>
              <a:rPr lang="en-US" dirty="0"/>
              <a:t>• Slavery became essential to the South’s economy.</a:t>
            </a:r>
          </a:p>
        </p:txBody>
      </p:sp>
    </p:spTree>
    <p:extLst>
      <p:ext uri="{BB962C8B-B14F-4D97-AF65-F5344CB8AC3E}">
        <p14:creationId xmlns:p14="http://schemas.microsoft.com/office/powerpoint/2010/main" val="245010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</TotalTime>
  <Words>534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Compare and Contrast the North and South</vt:lpstr>
      <vt:lpstr>Information About the North</vt:lpstr>
      <vt:lpstr>Information About the South </vt:lpstr>
      <vt:lpstr>Information About the North </vt:lpstr>
      <vt:lpstr>Information About the South </vt:lpstr>
      <vt:lpstr>Information About the North </vt:lpstr>
      <vt:lpstr>Information About the South </vt:lpstr>
      <vt:lpstr>Information About the North </vt:lpstr>
      <vt:lpstr>Information About the South </vt:lpstr>
      <vt:lpstr>Information About the North </vt:lpstr>
      <vt:lpstr>Information About the South </vt:lpstr>
      <vt:lpstr>Information About the North</vt:lpstr>
      <vt:lpstr>Information About the South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Contrast the North and South</dc:title>
  <dc:creator>Mr. Miller</dc:creator>
  <cp:lastModifiedBy>Mr. Miller</cp:lastModifiedBy>
  <cp:revision>3</cp:revision>
  <dcterms:created xsi:type="dcterms:W3CDTF">2017-04-20T13:59:17Z</dcterms:created>
  <dcterms:modified xsi:type="dcterms:W3CDTF">2017-04-20T14:27:09Z</dcterms:modified>
</cp:coreProperties>
</file>